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2" r:id="rId4"/>
    <p:sldId id="261" r:id="rId5"/>
    <p:sldId id="257" r:id="rId6"/>
    <p:sldId id="267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17" autoAdjust="0"/>
  </p:normalViewPr>
  <p:slideViewPr>
    <p:cSldViewPr>
      <p:cViewPr>
        <p:scale>
          <a:sx n="100" d="100"/>
          <a:sy n="100" d="100"/>
        </p:scale>
        <p:origin x="-3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1.pic4you.ru/allimage/y2012/09-15/12216/2442021.jpeg" TargetMode="External"/><Relationship Id="rId3" Type="http://schemas.openxmlformats.org/officeDocument/2006/relationships/hyperlink" Target="http://s1.pic4you.ru/allimage/y2012/06-16/12216/2142465-thumb.jpeg" TargetMode="External"/><Relationship Id="rId7" Type="http://schemas.openxmlformats.org/officeDocument/2006/relationships/hyperlink" Target="http://lisyonok.ucoz.ru/_ld/0/24569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syonok.ucoz.ru/_ld/0/31864.png" TargetMode="External"/><Relationship Id="rId5" Type="http://schemas.openxmlformats.org/officeDocument/2006/relationships/hyperlink" Target="http://lisyonok.ucoz.ru/kartinki/lis2.png" TargetMode="External"/><Relationship Id="rId4" Type="http://schemas.openxmlformats.org/officeDocument/2006/relationships/hyperlink" Target="http://lisyonok.ucoz.ru/_ld/0/3255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30102" y="6370426"/>
            <a:ext cx="576064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lastslide" highlightClick="1"/>
          </p:cNvPr>
          <p:cNvSpPr/>
          <p:nvPr/>
        </p:nvSpPr>
        <p:spPr>
          <a:xfrm>
            <a:off x="8460432" y="44624"/>
            <a:ext cx="576064" cy="36004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42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относится к живой природе?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823285"/>
              </p:ext>
            </p:extLst>
          </p:nvPr>
        </p:nvGraphicFramePr>
        <p:xfrm>
          <a:off x="971601" y="1988840"/>
          <a:ext cx="7725543" cy="370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181"/>
                <a:gridCol w="2575181"/>
                <a:gridCol w="2575181"/>
              </a:tblGrid>
              <a:tr h="1234936"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>
                          <a:solidFill>
                            <a:srgbClr val="002060"/>
                          </a:solidFill>
                        </a:rPr>
                        <a:t>солнце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>
                          <a:solidFill>
                            <a:srgbClr val="002060"/>
                          </a:solidFill>
                        </a:rPr>
                        <a:t>дерево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>
                          <a:solidFill>
                            <a:srgbClr val="002060"/>
                          </a:solidFill>
                        </a:rPr>
                        <a:t>грибы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34936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цветок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песок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звёзды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34936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тучи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2060"/>
                          </a:solidFill>
                        </a:rPr>
                        <a:t>кошка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вода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098" name="Picture 2" descr="C:\Documents and Settings\Lidija\Рабочий стол\табл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-1179512"/>
            <a:ext cx="7782369" cy="37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перфолента 12"/>
          <p:cNvSpPr/>
          <p:nvPr/>
        </p:nvSpPr>
        <p:spPr>
          <a:xfrm>
            <a:off x="3707904" y="5949280"/>
            <a:ext cx="2448272" cy="57606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Проверь себя!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63888" y="1988840"/>
            <a:ext cx="0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56176" y="1988840"/>
            <a:ext cx="0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71600" y="3212976"/>
            <a:ext cx="7704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990164" y="4437112"/>
            <a:ext cx="7704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971600" y="1988840"/>
            <a:ext cx="7729905" cy="93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996649" y="5713551"/>
            <a:ext cx="7704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06699" y="1969135"/>
            <a:ext cx="0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76456" y="1969135"/>
            <a:ext cx="0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576064" cy="43204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10278 L -0.91389 0.4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84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условия необходимы для  жизни живых организмов?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312474"/>
              </p:ext>
            </p:extLst>
          </p:nvPr>
        </p:nvGraphicFramePr>
        <p:xfrm>
          <a:off x="457200" y="1600200"/>
          <a:ext cx="8435281" cy="4565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/>
                <a:gridCol w="2736304"/>
                <a:gridCol w="2952329"/>
              </a:tblGrid>
              <a:tr h="1521701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002060"/>
                          </a:solidFill>
                        </a:rPr>
                        <a:t>воздух</a:t>
                      </a:r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>
                          <a:solidFill>
                            <a:srgbClr val="002060"/>
                          </a:solidFill>
                        </a:rPr>
                        <a:t>дом</a:t>
                      </a:r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>
                          <a:solidFill>
                            <a:srgbClr val="002060"/>
                          </a:solidFill>
                        </a:rPr>
                        <a:t>вода</a:t>
                      </a:r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521701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одеяло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свет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стол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521701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тепло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книга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еда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 descr="C:\Documents and Settings\Lidija\Рабочий стол\верх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083BC"/>
              </a:clrFrom>
              <a:clrTo>
                <a:srgbClr val="5083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-1899592"/>
            <a:ext cx="8496944" cy="46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ятиугольник 20"/>
          <p:cNvSpPr/>
          <p:nvPr/>
        </p:nvSpPr>
        <p:spPr>
          <a:xfrm>
            <a:off x="3347864" y="6381328"/>
            <a:ext cx="2016224" cy="36004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Проверь себя!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381328"/>
            <a:ext cx="720080" cy="36004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0671 L -0.99861 0.5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27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помогает</a:t>
            </a:r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человеку</a:t>
            </a:r>
            <a:b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познавать  мир?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214095"/>
              </p:ext>
            </p:extLst>
          </p:nvPr>
        </p:nvGraphicFramePr>
        <p:xfrm>
          <a:off x="611559" y="1600200"/>
          <a:ext cx="7992888" cy="434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1449693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rgbClr val="FF0000"/>
                          </a:solidFill>
                        </a:rPr>
                        <a:t>зрение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rgbClr val="FF0000"/>
                          </a:solidFill>
                        </a:rPr>
                        <a:t>слух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обоняние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449693"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рука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кожа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нога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449693"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небо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вкус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0000"/>
                          </a:solidFill>
                        </a:rPr>
                        <a:t>звук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7170" name="Picture 2" descr="C:\Documents and Settings\Lidija\Рабочий стол\верххх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E82BE"/>
              </a:clrFrom>
              <a:clrTo>
                <a:srgbClr val="4E82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563888"/>
            <a:ext cx="7992888" cy="43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75856" y="6165304"/>
            <a:ext cx="266429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Проверь себя!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956376" y="6165304"/>
            <a:ext cx="720080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68906 0.8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2" y="4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41175"/>
            <a:ext cx="626469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</a:t>
            </a:r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помогает человеку </a:t>
            </a:r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</a:t>
            </a:r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чать </a:t>
            </a:r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природу?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008605"/>
              </p:ext>
            </p:extLst>
          </p:nvPr>
        </p:nvGraphicFramePr>
        <p:xfrm>
          <a:off x="899591" y="1916832"/>
          <a:ext cx="7108305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435"/>
                <a:gridCol w="2369435"/>
                <a:gridCol w="2369435"/>
              </a:tblGrid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0070C0"/>
                          </a:solidFill>
                        </a:rPr>
                        <a:t>Пение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0070C0"/>
                          </a:solidFill>
                        </a:rPr>
                        <a:t>Микроскоп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0070C0"/>
                          </a:solidFill>
                        </a:rPr>
                        <a:t>Слух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70C0"/>
                          </a:solidFill>
                        </a:rPr>
                        <a:t>Бег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70C0"/>
                          </a:solidFill>
                        </a:rPr>
                        <a:t>Термо-</a:t>
                      </a:r>
                    </a:p>
                    <a:p>
                      <a:pPr algn="ctr"/>
                      <a:r>
                        <a:rPr lang="uk-UA" sz="3200" b="1" dirty="0" smtClean="0">
                          <a:solidFill>
                            <a:srgbClr val="0070C0"/>
                          </a:solidFill>
                        </a:rPr>
                        <a:t>метр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70C0"/>
                          </a:solidFill>
                        </a:rPr>
                        <a:t>Практичес-</a:t>
                      </a:r>
                    </a:p>
                    <a:p>
                      <a:pPr algn="ctr"/>
                      <a:r>
                        <a:rPr lang="uk-UA" sz="3200" b="1" dirty="0" smtClean="0">
                          <a:solidFill>
                            <a:srgbClr val="0070C0"/>
                          </a:solidFill>
                        </a:rPr>
                        <a:t>кие работы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Опыты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Прыжки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70C0"/>
                          </a:solidFill>
                        </a:rPr>
                        <a:t>Телескоп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347864" y="6309320"/>
            <a:ext cx="22322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Lidija\Рабочий стол\фон 2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/>
          <a:stretch/>
        </p:blipFill>
        <p:spPr bwMode="auto">
          <a:xfrm>
            <a:off x="9136021" y="-4275856"/>
            <a:ext cx="7110536" cy="4199791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43204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25 0.26065 L -0.90365 0.9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Вибери </a:t>
            </a:r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предметы, созданные человеком: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786267"/>
              </p:ext>
            </p:extLst>
          </p:nvPr>
        </p:nvGraphicFramePr>
        <p:xfrm>
          <a:off x="539552" y="1772816"/>
          <a:ext cx="8229600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solidFill>
                            <a:schemeClr val="tx1"/>
                          </a:solidFill>
                        </a:rPr>
                        <a:t>окно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solidFill>
                            <a:schemeClr val="tx1"/>
                          </a:solidFill>
                        </a:rPr>
                        <a:t>книжка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</a:rPr>
                        <a:t>бумага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тетрадь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песок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стол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гора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одежа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луна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35896" y="6237312"/>
            <a:ext cx="2160240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black"/>
                </a:solidFill>
              </a:rPr>
              <a:t>Проверь себя!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460432" y="6237312"/>
            <a:ext cx="504056" cy="432048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Lidija\Рабочий стол\Рисунок1эээ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-531440"/>
            <a:ext cx="8256526" cy="417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979 0.3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5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lisyonok.ucoz.ru/_ld/0/318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6667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347048" cy="1143000"/>
          </a:xfrm>
        </p:spPr>
        <p:txBody>
          <a:bodyPr/>
          <a:lstStyle/>
          <a:p>
            <a:r>
              <a:rPr lang="uk-UA" b="1" i="1" dirty="0" err="1" smtClean="0">
                <a:solidFill>
                  <a:srgbClr val="002060"/>
                </a:solidFill>
              </a:rPr>
              <a:t>И</a:t>
            </a:r>
            <a:r>
              <a:rPr lang="uk-UA" b="1" i="1" dirty="0" err="1" smtClean="0">
                <a:solidFill>
                  <a:srgbClr val="002060"/>
                </a:solidFill>
              </a:rPr>
              <a:t>нтернет-ресурсы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s1.pic4you.ru/allimage/y2012/06-16/12216/2142465-thumb.jpeg</a:t>
            </a:r>
            <a:r>
              <a:rPr lang="uk-UA" sz="2800" dirty="0" smtClean="0"/>
              <a:t>  фон</a:t>
            </a:r>
          </a:p>
          <a:p>
            <a:r>
              <a:rPr lang="en-US" sz="2800" dirty="0">
                <a:hlinkClick r:id="rId4"/>
              </a:rPr>
              <a:t>http://lisyonok.ucoz.ru/_</a:t>
            </a:r>
            <a:r>
              <a:rPr lang="en-US" sz="2800" dirty="0" smtClean="0">
                <a:hlinkClick r:id="rId4"/>
              </a:rPr>
              <a:t>ld/0/32558.png</a:t>
            </a:r>
            <a:r>
              <a:rPr lang="uk-UA" sz="2800" dirty="0" smtClean="0"/>
              <a:t> </a:t>
            </a:r>
            <a:r>
              <a:rPr lang="uk-UA" sz="2800" dirty="0" smtClean="0"/>
              <a:t>солнце</a:t>
            </a:r>
            <a:endParaRPr lang="uk-UA" sz="2800" dirty="0" smtClean="0"/>
          </a:p>
          <a:p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lisyonok.ucoz.ru/kartinki/lis2.png</a:t>
            </a:r>
            <a:r>
              <a:rPr lang="uk-UA" sz="2800" dirty="0" smtClean="0"/>
              <a:t> </a:t>
            </a:r>
            <a:r>
              <a:rPr lang="uk-UA" sz="2800" dirty="0" err="1" smtClean="0"/>
              <a:t>лисица</a:t>
            </a:r>
            <a:endParaRPr lang="uk-UA" sz="2800" dirty="0" smtClean="0"/>
          </a:p>
          <a:p>
            <a:r>
              <a:rPr lang="en-US" sz="2800" dirty="0">
                <a:hlinkClick r:id="rId6"/>
              </a:rPr>
              <a:t>http://lisyonok.ucoz.ru/_</a:t>
            </a:r>
            <a:r>
              <a:rPr lang="en-US" sz="2800" dirty="0" smtClean="0">
                <a:hlinkClick r:id="rId6"/>
              </a:rPr>
              <a:t>ld/0/31864.png</a:t>
            </a:r>
            <a:r>
              <a:rPr lang="uk-UA" sz="2800" dirty="0" smtClean="0"/>
              <a:t> трава</a:t>
            </a:r>
          </a:p>
          <a:p>
            <a:r>
              <a:rPr lang="en-US" sz="2800" dirty="0">
                <a:hlinkClick r:id="rId7"/>
              </a:rPr>
              <a:t>http://lisyonok.ucoz.ru/_</a:t>
            </a:r>
            <a:r>
              <a:rPr lang="en-US" sz="2800" dirty="0" smtClean="0">
                <a:hlinkClick r:id="rId7"/>
              </a:rPr>
              <a:t>ld/0/24569.png</a:t>
            </a:r>
            <a:r>
              <a:rPr lang="uk-UA" sz="2800" dirty="0" smtClean="0"/>
              <a:t> </a:t>
            </a:r>
            <a:r>
              <a:rPr lang="uk-UA" sz="2800" dirty="0" err="1" smtClean="0"/>
              <a:t>девочка</a:t>
            </a:r>
            <a:endParaRPr lang="uk-UA" sz="2800" dirty="0" smtClean="0"/>
          </a:p>
          <a:p>
            <a:r>
              <a:rPr lang="en-US" sz="2800" dirty="0">
                <a:hlinkClick r:id="rId8"/>
              </a:rPr>
              <a:t>http://</a:t>
            </a:r>
            <a:r>
              <a:rPr lang="en-US" sz="2800" dirty="0" smtClean="0">
                <a:hlinkClick r:id="rId8"/>
              </a:rPr>
              <a:t>s1.pic4you.ru/allimage/y2012/09-15/12216/2442021.jpeg</a:t>
            </a:r>
            <a:r>
              <a:rPr lang="uk-UA" sz="2800" dirty="0" smtClean="0"/>
              <a:t>  фон 2</a:t>
            </a:r>
          </a:p>
          <a:p>
            <a:endParaRPr lang="ru-RU" sz="2800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16416" y="6021288"/>
            <a:ext cx="576064" cy="576064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124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Что относится к живой природе?</vt:lpstr>
      <vt:lpstr>Какие условия необходимы для  жизни живых организмов?</vt:lpstr>
      <vt:lpstr>Что помогает человеку  познавать  мир?</vt:lpstr>
      <vt:lpstr>Что помогает человеку изучать природу?</vt:lpstr>
      <vt:lpstr>Вибери предметы, созданные человеком: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Вибери тільки овочі</dc:title>
  <cp:lastModifiedBy>Lidija</cp:lastModifiedBy>
  <cp:revision>23</cp:revision>
  <dcterms:modified xsi:type="dcterms:W3CDTF">2013-10-04T19:30:21Z</dcterms:modified>
</cp:coreProperties>
</file>