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74" r:id="rId5"/>
    <p:sldId id="275" r:id="rId6"/>
    <p:sldId id="262" r:id="rId7"/>
    <p:sldId id="269" r:id="rId8"/>
    <p:sldId id="270" r:id="rId9"/>
    <p:sldId id="271" r:id="rId10"/>
    <p:sldId id="272" r:id="rId11"/>
    <p:sldId id="273" r:id="rId12"/>
    <p:sldId id="268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FF99FF"/>
    <a:srgbClr val="99FF99"/>
    <a:srgbClr val="CC99FF"/>
    <a:srgbClr val="FF3399"/>
    <a:srgbClr val="FF00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13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09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46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67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69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63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67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9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14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248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15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0429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76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83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587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15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9812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4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931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0445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055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362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016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771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8054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0185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835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9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05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162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8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623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7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9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1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38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ile.mobilmusic.ru/0a/3f/f4/820875.gif" TargetMode="External"/><Relationship Id="rId2" Type="http://schemas.openxmlformats.org/officeDocument/2006/relationships/hyperlink" Target="http://www.1zoom.ru/big2/58/185698-Sepik.jpg?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isney.ru/cinderella/i/cinderella.png" TargetMode="External"/><Relationship Id="rId4" Type="http://schemas.openxmlformats.org/officeDocument/2006/relationships/hyperlink" Target="http://multiki-kartinki.narod.ru/zolushka/Cinderella26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9.gi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ushrooms.in.ua/ba/14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7010">
            <a:off x="7076774" y="5300784"/>
            <a:ext cx="971298" cy="114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справка 2">
            <a:hlinkClick r:id="" action="ppaction://hlinkshowjump?jump=lastslide" highlightClick="1"/>
          </p:cNvPr>
          <p:cNvSpPr/>
          <p:nvPr/>
        </p:nvSpPr>
        <p:spPr>
          <a:xfrm>
            <a:off x="8235311" y="5949280"/>
            <a:ext cx="494960" cy="504056"/>
          </a:xfrm>
          <a:prstGeom prst="actionButtonHel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4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6480720"/>
          </a:xfrm>
          <a:prstGeom prst="rect">
            <a:avLst/>
          </a:prstGeom>
          <a:noFill/>
          <a:ln w="5715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Інтернет-ресурси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Фон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www.1zoom.ru/big2/58/185698-Sepik.jpg?m=1</a:t>
            </a:r>
            <a:r>
              <a:rPr lang="uk-UA" dirty="0" smtClean="0"/>
              <a:t> </a:t>
            </a:r>
          </a:p>
          <a:p>
            <a:pPr marL="0" indent="0">
              <a:buNone/>
            </a:pPr>
            <a:r>
              <a:rPr lang="uk-UA" dirty="0" smtClean="0"/>
              <a:t>Букетик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file.mobilmusic.ru/0a/3f/f4/820875.gif</a:t>
            </a:r>
            <a:r>
              <a:rPr lang="uk-UA" dirty="0" smtClean="0"/>
              <a:t> </a:t>
            </a:r>
          </a:p>
          <a:p>
            <a:pPr marL="0" indent="0">
              <a:buNone/>
            </a:pPr>
            <a:r>
              <a:rPr lang="uk-UA" dirty="0" err="1" smtClean="0"/>
              <a:t>Золушка</a:t>
            </a:r>
            <a:r>
              <a:rPr lang="uk-UA" dirty="0" smtClean="0"/>
              <a:t>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multiki-kartinki.narod.ru/zolushka/Cinderella26.gif</a:t>
            </a:r>
            <a:endParaRPr lang="uk-UA" dirty="0" smtClean="0"/>
          </a:p>
          <a:p>
            <a:pPr marL="0" indent="0">
              <a:buNone/>
            </a:pPr>
            <a:r>
              <a:rPr lang="uk-UA" dirty="0" err="1" smtClean="0"/>
              <a:t>Золушка</a:t>
            </a:r>
            <a:r>
              <a:rPr lang="uk-UA" dirty="0" smtClean="0"/>
              <a:t> 2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www.disney.ru/cinderella/i/cinderella.png</a:t>
            </a:r>
            <a:r>
              <a:rPr lang="uk-UA" dirty="0" smtClean="0"/>
              <a:t> </a:t>
            </a: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028384" y="5949280"/>
            <a:ext cx="576064" cy="576064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8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ushrooms.in.ua/ba/14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7010">
            <a:off x="7696175" y="827652"/>
            <a:ext cx="912880" cy="107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33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001449" y="2812622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М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48809" y="627117"/>
            <a:ext cx="4832629" cy="4893310"/>
            <a:chOff x="1915304" y="991467"/>
            <a:chExt cx="4832629" cy="4893310"/>
          </a:xfrm>
        </p:grpSpPr>
        <p:sp>
          <p:nvSpPr>
            <p:cNvPr id="4" name="Овал 3"/>
            <p:cNvSpPr/>
            <p:nvPr/>
          </p:nvSpPr>
          <p:spPr>
            <a:xfrm>
              <a:off x="4031939" y="991467"/>
              <a:ext cx="648073" cy="19442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err="1" smtClean="0">
                  <a:solidFill>
                    <a:prstClr val="black"/>
                  </a:solidFill>
                </a:rPr>
                <a:t>мо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 rot="2558297">
              <a:off x="5059929" y="1389089"/>
              <a:ext cx="664367" cy="19442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b="1" dirty="0" smtClean="0">
                  <a:solidFill>
                    <a:prstClr val="black"/>
                  </a:solidFill>
                </a:rPr>
                <a:t>ми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 rot="5400000">
              <a:off x="5451789" y="246213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err="1" smtClean="0">
                  <a:solidFill>
                    <a:prstClr val="black"/>
                  </a:solidFill>
                </a:rPr>
                <a:t>му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 rot="7810909">
              <a:off x="5133698" y="3494005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b="1" dirty="0" smtClean="0">
                  <a:solidFill>
                    <a:prstClr val="black"/>
                  </a:solidFill>
                </a:rPr>
                <a:t>м</a:t>
              </a:r>
              <a:r>
                <a:rPr lang="uk-UA" sz="2400" b="1" dirty="0" smtClean="0">
                  <a:solidFill>
                    <a:prstClr val="black"/>
                  </a:solidFill>
                </a:rPr>
                <a:t>і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 rot="10800000">
              <a:off x="4048168" y="394056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мама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 rot="18848396">
              <a:off x="3059843" y="1430769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b="1" dirty="0" err="1" smtClean="0">
                  <a:solidFill>
                    <a:prstClr val="black"/>
                  </a:solidFill>
                </a:rPr>
                <a:t>ма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 rot="13541044">
              <a:off x="3030394" y="351499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мамо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 rot="16200000">
              <a:off x="2563376" y="2456892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мамі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51520" y="188640"/>
            <a:ext cx="8712968" cy="6408712"/>
          </a:xfrm>
          <a:prstGeom prst="rect">
            <a:avLst/>
          </a:prstGeom>
          <a:noFill/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Picture 4" descr="http://mushrooms.in.ua/ba/14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7010">
            <a:off x="6976096" y="593268"/>
            <a:ext cx="912880" cy="107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38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001449" y="2812622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Н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48809" y="627117"/>
            <a:ext cx="4832629" cy="4893310"/>
            <a:chOff x="1915304" y="991467"/>
            <a:chExt cx="4832629" cy="4893310"/>
          </a:xfrm>
        </p:grpSpPr>
        <p:sp>
          <p:nvSpPr>
            <p:cNvPr id="4" name="Овал 3"/>
            <p:cNvSpPr/>
            <p:nvPr/>
          </p:nvSpPr>
          <p:spPr>
            <a:xfrm>
              <a:off x="4031939" y="991467"/>
              <a:ext cx="648073" cy="1944216"/>
            </a:xfrm>
            <a:prstGeom prst="ellipse">
              <a:avLst/>
            </a:prstGeom>
            <a:gradFill flip="none" rotWithShape="1">
              <a:gsLst>
                <a:gs pos="0">
                  <a:srgbClr val="FF99FF">
                    <a:shade val="30000"/>
                    <a:satMod val="115000"/>
                  </a:srgbClr>
                </a:gs>
                <a:gs pos="50000">
                  <a:srgbClr val="FF99FF">
                    <a:shade val="67500"/>
                    <a:satMod val="115000"/>
                  </a:srgbClr>
                </a:gs>
                <a:gs pos="100000">
                  <a:srgbClr val="FF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err="1">
                  <a:solidFill>
                    <a:prstClr val="black"/>
                  </a:solidFill>
                </a:rPr>
                <a:t>н</a:t>
              </a:r>
              <a:r>
                <a:rPr lang="uk-UA" sz="2400" b="1" dirty="0" err="1" smtClean="0">
                  <a:solidFill>
                    <a:prstClr val="black"/>
                  </a:solidFill>
                </a:rPr>
                <a:t>о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 rot="2558297">
              <a:off x="5059929" y="1389089"/>
              <a:ext cx="664367" cy="1944216"/>
            </a:xfrm>
            <a:prstGeom prst="ellipse">
              <a:avLst/>
            </a:prstGeom>
            <a:gradFill flip="none" rotWithShape="1">
              <a:gsLst>
                <a:gs pos="0">
                  <a:srgbClr val="FF99FF">
                    <a:shade val="30000"/>
                    <a:satMod val="115000"/>
                  </a:srgbClr>
                </a:gs>
                <a:gs pos="50000">
                  <a:srgbClr val="FF99FF">
                    <a:shade val="67500"/>
                    <a:satMod val="115000"/>
                  </a:srgbClr>
                </a:gs>
                <a:gs pos="100000">
                  <a:srgbClr val="FF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b="1" dirty="0">
                  <a:solidFill>
                    <a:prstClr val="black"/>
                  </a:solidFill>
                </a:rPr>
                <a:t>н</a:t>
              </a:r>
              <a:r>
                <a:rPr lang="ru-RU" sz="2400" b="1" dirty="0" smtClean="0">
                  <a:solidFill>
                    <a:prstClr val="black"/>
                  </a:solidFill>
                </a:rPr>
                <a:t>и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 rot="5400000">
              <a:off x="5451789" y="246213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99FF">
                    <a:shade val="30000"/>
                    <a:satMod val="115000"/>
                  </a:srgbClr>
                </a:gs>
                <a:gs pos="50000">
                  <a:srgbClr val="FF99FF">
                    <a:shade val="67500"/>
                    <a:satMod val="115000"/>
                  </a:srgbClr>
                </a:gs>
                <a:gs pos="100000">
                  <a:srgbClr val="FF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ні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 rot="7810909">
              <a:off x="5133698" y="3494005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99FF">
                    <a:shade val="30000"/>
                    <a:satMod val="115000"/>
                  </a:srgbClr>
                </a:gs>
                <a:gs pos="50000">
                  <a:srgbClr val="FF99FF">
                    <a:shade val="67500"/>
                    <a:satMod val="115000"/>
                  </a:srgbClr>
                </a:gs>
                <a:gs pos="100000">
                  <a:srgbClr val="FF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Інно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 rot="10800000">
              <a:off x="4048168" y="394056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99FF">
                    <a:shade val="30000"/>
                    <a:satMod val="115000"/>
                  </a:srgbClr>
                </a:gs>
                <a:gs pos="50000">
                  <a:srgbClr val="FF99FF">
                    <a:shade val="67500"/>
                    <a:satMod val="115000"/>
                  </a:srgbClr>
                </a:gs>
                <a:gs pos="100000">
                  <a:srgbClr val="FF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Інна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 rot="18848396">
              <a:off x="3059843" y="1430769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99FF">
                    <a:shade val="30000"/>
                    <a:satMod val="115000"/>
                  </a:srgbClr>
                </a:gs>
                <a:gs pos="50000">
                  <a:srgbClr val="FF99FF">
                    <a:shade val="67500"/>
                    <a:satMod val="115000"/>
                  </a:srgbClr>
                </a:gs>
                <a:gs pos="100000">
                  <a:srgbClr val="FF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b="1" dirty="0" smtClean="0">
                  <a:solidFill>
                    <a:prstClr val="black"/>
                  </a:solidFill>
                </a:rPr>
                <a:t>на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 rot="13541044">
              <a:off x="3030394" y="351499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99FF">
                    <a:shade val="30000"/>
                    <a:satMod val="115000"/>
                  </a:srgbClr>
                </a:gs>
                <a:gs pos="50000">
                  <a:srgbClr val="FF99FF">
                    <a:shade val="67500"/>
                    <a:satMod val="115000"/>
                  </a:srgbClr>
                </a:gs>
                <a:gs pos="100000">
                  <a:srgbClr val="FF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Ніно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 rot="16200000">
              <a:off x="2563376" y="2456892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99FF">
                    <a:shade val="30000"/>
                    <a:satMod val="115000"/>
                  </a:srgbClr>
                </a:gs>
                <a:gs pos="50000">
                  <a:srgbClr val="FF99FF">
                    <a:shade val="67500"/>
                    <a:satMod val="115000"/>
                  </a:srgbClr>
                </a:gs>
                <a:gs pos="100000">
                  <a:srgbClr val="FF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Ніні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51520" y="188640"/>
            <a:ext cx="8712968" cy="6408712"/>
          </a:xfrm>
          <a:prstGeom prst="rect">
            <a:avLst/>
          </a:prstGeom>
          <a:noFill/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Picture 4" descr="http://mushrooms.in.ua/ba/14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7010">
            <a:off x="6976096" y="593268"/>
            <a:ext cx="912880" cy="107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9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027879" y="2812622"/>
            <a:ext cx="576064" cy="5760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Л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48809" y="627117"/>
            <a:ext cx="4832629" cy="4893310"/>
            <a:chOff x="1915304" y="991467"/>
            <a:chExt cx="4832629" cy="4893310"/>
          </a:xfrm>
        </p:grpSpPr>
        <p:sp>
          <p:nvSpPr>
            <p:cNvPr id="4" name="Овал 3"/>
            <p:cNvSpPr/>
            <p:nvPr/>
          </p:nvSpPr>
          <p:spPr>
            <a:xfrm>
              <a:off x="4031939" y="991467"/>
              <a:ext cx="648073" cy="194421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ible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err="1">
                  <a:solidFill>
                    <a:prstClr val="black"/>
                  </a:solidFill>
                </a:rPr>
                <a:t>л</a:t>
              </a:r>
              <a:r>
                <a:rPr lang="uk-UA" sz="2400" b="1" dirty="0" err="1" smtClean="0">
                  <a:solidFill>
                    <a:prstClr val="black"/>
                  </a:solidFill>
                </a:rPr>
                <a:t>о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 rot="2558297">
              <a:off x="5059929" y="1389089"/>
              <a:ext cx="664367" cy="194421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ible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b="1" dirty="0">
                  <a:solidFill>
                    <a:prstClr val="black"/>
                  </a:solidFill>
                </a:rPr>
                <a:t>л</a:t>
              </a:r>
              <a:r>
                <a:rPr lang="ru-RU" sz="2400" b="1" dirty="0" smtClean="0">
                  <a:solidFill>
                    <a:prstClr val="black"/>
                  </a:solidFill>
                </a:rPr>
                <a:t>и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 rot="5400000">
              <a:off x="5451789" y="246213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ible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малина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 rot="7810909">
              <a:off x="5133698" y="3494005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ible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>
                  <a:solidFill>
                    <a:prstClr val="black"/>
                  </a:solidFill>
                </a:rPr>
                <a:t>н</a:t>
              </a:r>
              <a:r>
                <a:rPr lang="uk-UA" sz="2400" b="1" dirty="0" smtClean="0">
                  <a:solidFill>
                    <a:prstClr val="black"/>
                  </a:solidFill>
                </a:rPr>
                <a:t>а лану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 rot="10800000">
              <a:off x="4048168" y="394056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ible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млин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 rot="18848396">
              <a:off x="3059843" y="1430769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ible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лі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 rot="13541044">
              <a:off x="3030394" y="351499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ible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лин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 rot="16200000">
              <a:off x="2563376" y="2456892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ible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лани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51520" y="188640"/>
            <a:ext cx="8712968" cy="6408712"/>
          </a:xfrm>
          <a:prstGeom prst="rect">
            <a:avLst/>
          </a:prstGeom>
          <a:noFill/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8" name="Picture 4" descr="http://mushrooms.in.ua/ba/14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7010">
            <a:off x="6976096" y="593268"/>
            <a:ext cx="912880" cy="107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9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001449" y="2812622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В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48809" y="627117"/>
            <a:ext cx="4832629" cy="4893310"/>
            <a:chOff x="1915304" y="991467"/>
            <a:chExt cx="4832629" cy="4893310"/>
          </a:xfrm>
        </p:grpSpPr>
        <p:sp>
          <p:nvSpPr>
            <p:cNvPr id="4" name="Овал 3"/>
            <p:cNvSpPr/>
            <p:nvPr/>
          </p:nvSpPr>
          <p:spPr>
            <a:xfrm>
              <a:off x="4031939" y="991467"/>
              <a:ext cx="648073" cy="1944216"/>
            </a:xfrm>
            <a:prstGeom prst="ellipse">
              <a:avLst/>
            </a:prstGeom>
            <a:gradFill flip="none" rotWithShape="1">
              <a:gsLst>
                <a:gs pos="0">
                  <a:srgbClr val="CC99FF">
                    <a:shade val="30000"/>
                    <a:satMod val="115000"/>
                  </a:srgbClr>
                </a:gs>
                <a:gs pos="50000">
                  <a:srgbClr val="CC99FF">
                    <a:shade val="67500"/>
                    <a:satMod val="115000"/>
                  </a:srgbClr>
                </a:gs>
                <a:gs pos="100000">
                  <a:srgbClr val="CC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вивів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 rot="2558297">
              <a:off x="5059929" y="1389089"/>
              <a:ext cx="664367" cy="1944216"/>
            </a:xfrm>
            <a:prstGeom prst="ellipse">
              <a:avLst/>
            </a:prstGeom>
            <a:gradFill flip="none" rotWithShape="1">
              <a:gsLst>
                <a:gs pos="0">
                  <a:srgbClr val="CC99FF">
                    <a:shade val="30000"/>
                    <a:satMod val="115000"/>
                  </a:srgbClr>
                </a:gs>
                <a:gs pos="50000">
                  <a:srgbClr val="CC99FF">
                    <a:shade val="67500"/>
                    <a:satMod val="115000"/>
                  </a:srgbClr>
                </a:gs>
                <a:gs pos="100000">
                  <a:srgbClr val="CC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умовив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 rot="5400000">
              <a:off x="5451789" y="246213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CC99FF">
                    <a:shade val="30000"/>
                    <a:satMod val="115000"/>
                  </a:srgbClr>
                </a:gs>
                <a:gs pos="50000">
                  <a:srgbClr val="CC99FF">
                    <a:shade val="67500"/>
                    <a:satMod val="115000"/>
                  </a:srgbClr>
                </a:gs>
                <a:gs pos="100000">
                  <a:srgbClr val="CC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Іван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 rot="7810909">
              <a:off x="5133698" y="3494005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CC99FF">
                    <a:shade val="30000"/>
                    <a:satMod val="115000"/>
                  </a:srgbClr>
                </a:gs>
                <a:gs pos="50000">
                  <a:srgbClr val="CC99FF">
                    <a:shade val="67500"/>
                    <a:satMod val="115000"/>
                  </a:srgbClr>
                </a:gs>
                <a:gs pos="100000">
                  <a:srgbClr val="CC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вилив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 rot="10800000">
              <a:off x="4048168" y="394056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CC99FF">
                    <a:shade val="30000"/>
                    <a:satMod val="115000"/>
                  </a:srgbClr>
                </a:gs>
                <a:gs pos="50000">
                  <a:srgbClr val="CC99FF">
                    <a:shade val="67500"/>
                    <a:satMod val="115000"/>
                  </a:srgbClr>
                </a:gs>
                <a:gs pos="100000">
                  <a:srgbClr val="CC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налила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 rot="18848396">
              <a:off x="3059843" y="1430769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CC99FF">
                    <a:shade val="30000"/>
                    <a:satMod val="115000"/>
                  </a:srgbClr>
                </a:gs>
                <a:gs pos="50000">
                  <a:srgbClr val="CC99FF">
                    <a:shade val="67500"/>
                    <a:satMod val="115000"/>
                  </a:srgbClr>
                </a:gs>
                <a:gs pos="100000">
                  <a:srgbClr val="CC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ловив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 rot="13541044">
              <a:off x="3030394" y="351499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CC99FF">
                    <a:shade val="30000"/>
                    <a:satMod val="115000"/>
                  </a:srgbClr>
                </a:gs>
                <a:gs pos="50000">
                  <a:srgbClr val="CC99FF">
                    <a:shade val="67500"/>
                    <a:satMod val="115000"/>
                  </a:srgbClr>
                </a:gs>
                <a:gs pos="100000">
                  <a:srgbClr val="CC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мовив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 rot="16200000">
              <a:off x="2563376" y="2456892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CC99FF">
                    <a:shade val="30000"/>
                    <a:satMod val="115000"/>
                  </a:srgbClr>
                </a:gs>
                <a:gs pos="50000">
                  <a:srgbClr val="CC99FF">
                    <a:shade val="67500"/>
                    <a:satMod val="115000"/>
                  </a:srgbClr>
                </a:gs>
                <a:gs pos="100000">
                  <a:srgbClr val="CC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вони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51520" y="188640"/>
            <a:ext cx="8712968" cy="6408712"/>
          </a:xfrm>
          <a:prstGeom prst="rect">
            <a:avLst/>
          </a:prstGeom>
          <a:noFill/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Picture 4" descr="http://mushrooms.in.ua/ba/14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7010">
            <a:off x="6976096" y="593268"/>
            <a:ext cx="912880" cy="107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9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001449" y="2812622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С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48809" y="627117"/>
            <a:ext cx="4832629" cy="4893310"/>
            <a:chOff x="1915304" y="991467"/>
            <a:chExt cx="4832629" cy="4893310"/>
          </a:xfrm>
        </p:grpSpPr>
        <p:sp>
          <p:nvSpPr>
            <p:cNvPr id="4" name="Овал 3"/>
            <p:cNvSpPr/>
            <p:nvPr/>
          </p:nvSpPr>
          <p:spPr>
            <a:xfrm>
              <a:off x="4031939" y="991467"/>
              <a:ext cx="648073" cy="1944216"/>
            </a:xfrm>
            <a:prstGeom prst="ellipse">
              <a:avLst/>
            </a:prstGeom>
            <a:gradFill flip="none" rotWithShape="1">
              <a:gsLst>
                <a:gs pos="0">
                  <a:srgbClr val="66FFCC">
                    <a:shade val="30000"/>
                    <a:satMod val="115000"/>
                  </a:srgbClr>
                </a:gs>
                <a:gs pos="50000">
                  <a:srgbClr val="66FFCC">
                    <a:shade val="67500"/>
                    <a:satMod val="115000"/>
                  </a:srgbClr>
                </a:gs>
                <a:gs pos="100000">
                  <a:srgbClr val="66FF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сова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 rot="2558297">
              <a:off x="5059929" y="1389089"/>
              <a:ext cx="664367" cy="1944216"/>
            </a:xfrm>
            <a:prstGeom prst="ellipse">
              <a:avLst/>
            </a:prstGeom>
            <a:gradFill flip="none" rotWithShape="1">
              <a:gsLst>
                <a:gs pos="0">
                  <a:srgbClr val="66FFCC">
                    <a:shade val="30000"/>
                    <a:satMod val="115000"/>
                  </a:srgbClr>
                </a:gs>
                <a:gs pos="50000">
                  <a:srgbClr val="66FFCC">
                    <a:shade val="67500"/>
                    <a:satMod val="115000"/>
                  </a:srgbClr>
                </a:gs>
                <a:gs pos="100000">
                  <a:srgbClr val="66FF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b="1" dirty="0" smtClean="0">
                  <a:solidFill>
                    <a:prstClr val="black"/>
                  </a:solidFill>
                </a:rPr>
                <a:t>сосни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 rot="5400000">
              <a:off x="5451789" y="246213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66FFCC">
                    <a:shade val="30000"/>
                    <a:satMod val="115000"/>
                  </a:srgbClr>
                </a:gs>
                <a:gs pos="50000">
                  <a:srgbClr val="66FFCC">
                    <a:shade val="67500"/>
                    <a:satMod val="115000"/>
                  </a:srgbClr>
                </a:gs>
                <a:gs pos="100000">
                  <a:srgbClr val="66FF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Слава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 rot="7810909">
              <a:off x="5133698" y="3494005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66FFCC">
                    <a:shade val="30000"/>
                    <a:satMod val="115000"/>
                  </a:srgbClr>
                </a:gs>
                <a:gs pos="50000">
                  <a:srgbClr val="66FFCC">
                    <a:shade val="67500"/>
                    <a:satMod val="115000"/>
                  </a:srgbClr>
                </a:gs>
                <a:gs pos="100000">
                  <a:srgbClr val="66FF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ананас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 rot="10800000">
              <a:off x="4048168" y="394056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66FFCC">
                    <a:shade val="30000"/>
                    <a:satMod val="115000"/>
                  </a:srgbClr>
                </a:gs>
                <a:gs pos="50000">
                  <a:srgbClr val="66FFCC">
                    <a:shade val="67500"/>
                    <a:satMod val="115000"/>
                  </a:srgbClr>
                </a:gs>
                <a:gs pos="100000">
                  <a:srgbClr val="66FF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сосна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 rot="18848396">
              <a:off x="3059843" y="1430769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66FFCC">
                    <a:shade val="30000"/>
                    <a:satMod val="115000"/>
                  </a:srgbClr>
                </a:gs>
                <a:gs pos="50000">
                  <a:srgbClr val="66FFCC">
                    <a:shade val="67500"/>
                    <a:satMod val="115000"/>
                  </a:srgbClr>
                </a:gs>
                <a:gs pos="100000">
                  <a:srgbClr val="66FF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слива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 rot="13541044">
              <a:off x="3030394" y="351499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66FFCC">
                    <a:shade val="30000"/>
                    <a:satMod val="115000"/>
                  </a:srgbClr>
                </a:gs>
                <a:gs pos="50000">
                  <a:srgbClr val="66FFCC">
                    <a:shade val="67500"/>
                    <a:satMod val="115000"/>
                  </a:srgbClr>
                </a:gs>
                <a:gs pos="100000">
                  <a:srgbClr val="66FF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смола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 rot="16200000">
              <a:off x="2563376" y="2456892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66FFCC">
                    <a:shade val="30000"/>
                    <a:satMod val="115000"/>
                  </a:srgbClr>
                </a:gs>
                <a:gs pos="50000">
                  <a:srgbClr val="66FFCC">
                    <a:shade val="67500"/>
                    <a:satMod val="115000"/>
                  </a:srgbClr>
                </a:gs>
                <a:gs pos="100000">
                  <a:srgbClr val="66FF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сила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51520" y="188640"/>
            <a:ext cx="8712968" cy="6408712"/>
          </a:xfrm>
          <a:prstGeom prst="rect">
            <a:avLst/>
          </a:prstGeom>
          <a:noFill/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Picture 4" descr="http://mushrooms.in.ua/ba/14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7010">
            <a:off x="6976096" y="593268"/>
            <a:ext cx="912880" cy="107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9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001449" y="2812622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К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48809" y="627117"/>
            <a:ext cx="4832629" cy="4893310"/>
            <a:chOff x="1915304" y="991467"/>
            <a:chExt cx="4832629" cy="4893310"/>
          </a:xfrm>
        </p:grpSpPr>
        <p:sp>
          <p:nvSpPr>
            <p:cNvPr id="4" name="Овал 3"/>
            <p:cNvSpPr/>
            <p:nvPr/>
          </p:nvSpPr>
          <p:spPr>
            <a:xfrm>
              <a:off x="4031939" y="991467"/>
              <a:ext cx="648073" cy="1944216"/>
            </a:xfrm>
            <a:prstGeom prst="ellipse">
              <a:avLst/>
            </a:prstGeom>
            <a:gradFill flip="none" rotWithShape="1"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Микола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 rot="2558297">
              <a:off x="5059929" y="1389089"/>
              <a:ext cx="664367" cy="1944216"/>
            </a:xfrm>
            <a:prstGeom prst="ellipse">
              <a:avLst/>
            </a:prstGeom>
            <a:gradFill flip="none" rotWithShape="1"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>
                  <a:solidFill>
                    <a:prstClr val="black"/>
                  </a:solidFill>
                </a:rPr>
                <a:t>с</a:t>
              </a:r>
              <a:r>
                <a:rPr lang="uk-UA" sz="2400" b="1" dirty="0" smtClean="0">
                  <a:solidFill>
                    <a:prstClr val="black"/>
                  </a:solidFill>
                </a:rPr>
                <a:t>окіл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 rot="5400000">
              <a:off x="5451789" y="246213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вулкан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 rot="7810909">
              <a:off x="5133698" y="3494005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коник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 rot="10800000">
              <a:off x="4048168" y="394056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високо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 rot="18848396">
              <a:off x="3059843" y="1430769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калина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 rot="13541044">
              <a:off x="3030394" y="3514991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коліно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 rot="16200000">
              <a:off x="2563376" y="2456892"/>
              <a:ext cx="648072" cy="1944216"/>
            </a:xfrm>
            <a:prstGeom prst="ellipse">
              <a:avLst/>
            </a:prstGeom>
            <a:gradFill flip="none" rotWithShape="1"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uk-UA" sz="2400" b="1" dirty="0" smtClean="0">
                  <a:solidFill>
                    <a:prstClr val="black"/>
                  </a:solidFill>
                </a:rPr>
                <a:t>сумка</a:t>
              </a:r>
              <a:endParaRPr lang="ru-RU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51520" y="188640"/>
            <a:ext cx="8712968" cy="6408712"/>
          </a:xfrm>
          <a:prstGeom prst="rect">
            <a:avLst/>
          </a:prstGeom>
          <a:noFill/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5102"/>
            <a:ext cx="12620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9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936"/>
            <a:ext cx="8172457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 algn="ctr"/>
            <a:r>
              <a:rPr lang="ru-RU" sz="6000" b="1" i="1" spc="50" dirty="0" smtClean="0">
                <a:ln w="11430">
                  <a:solidFill>
                    <a:srgbClr val="0070C0"/>
                  </a:solidFill>
                </a:ln>
                <a:solidFill>
                  <a:srgbClr val="66FF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</a:t>
            </a:r>
            <a:r>
              <a:rPr lang="ru-RU" sz="6000" b="1" i="1" spc="50" dirty="0" smtClean="0">
                <a:ln w="11430">
                  <a:solidFill>
                    <a:srgbClr val="0070C0"/>
                  </a:solidFill>
                </a:ln>
                <a:solidFill>
                  <a:srgbClr val="66FF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вам</a:t>
            </a:r>
            <a:r>
              <a:rPr lang="ru-RU" sz="6000" b="1" i="1" spc="50" dirty="0" smtClean="0">
                <a:ln w="11430">
                  <a:solidFill>
                    <a:srgbClr val="0070C0"/>
                  </a:solidFill>
                </a:ln>
                <a:solidFill>
                  <a:srgbClr val="66FF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люб</a:t>
            </a:r>
            <a:r>
              <a:rPr lang="uk-UA" sz="6000" b="1" i="1" spc="50" dirty="0" smtClean="0">
                <a:ln w="11430">
                  <a:solidFill>
                    <a:srgbClr val="0070C0"/>
                  </a:solidFill>
                </a:ln>
                <a:solidFill>
                  <a:srgbClr val="66FF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</a:t>
            </a:r>
            <a:r>
              <a:rPr lang="uk-UA" sz="6000" b="1" i="1" spc="50" dirty="0" smtClean="0">
                <a:ln w="11430">
                  <a:solidFill>
                    <a:srgbClr val="0070C0"/>
                  </a:solidFill>
                </a:ln>
                <a:solidFill>
                  <a:srgbClr val="66FF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мої дітки, за чудовий букет</a:t>
            </a:r>
            <a:r>
              <a:rPr lang="ru-RU" sz="6000" b="1" i="1" spc="50" dirty="0" smtClean="0">
                <a:ln w="11430">
                  <a:solidFill>
                    <a:srgbClr val="0070C0"/>
                  </a:solidFill>
                </a:ln>
                <a:solidFill>
                  <a:srgbClr val="66FF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6000" b="1" i="1" spc="50" dirty="0">
              <a:ln w="11430">
                <a:solidFill>
                  <a:srgbClr val="0070C0"/>
                </a:solidFill>
              </a:ln>
              <a:solidFill>
                <a:srgbClr val="66FF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625" y="3131573"/>
            <a:ext cx="1997968" cy="266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933056"/>
            <a:ext cx="1712770" cy="228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51520" y="188640"/>
            <a:ext cx="8712968" cy="6408712"/>
          </a:xfrm>
          <a:prstGeom prst="rect">
            <a:avLst/>
          </a:prstGeom>
          <a:noFill/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4" name="MS900069280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267744" y="4158752"/>
            <a:ext cx="609600" cy="609600"/>
          </a:xfrm>
          <a:prstGeom prst="rect">
            <a:avLst/>
          </a:prstGeom>
        </p:spPr>
      </p:pic>
      <p:pic>
        <p:nvPicPr>
          <p:cNvPr id="2057" name="Picture 9" descr="http://multiki-kartinki.narod.ru/zolushka/Cinderella26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05" y="1897842"/>
            <a:ext cx="4175096" cy="465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7956376" y="6216749"/>
            <a:ext cx="864096" cy="337469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Вихід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49206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87</Words>
  <Application>Microsoft Office PowerPoint</Application>
  <PresentationFormat>Экран (4:3)</PresentationFormat>
  <Paragraphs>62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Тема Office</vt:lpstr>
      <vt:lpstr>1_Тема Office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Інтернет-ресурси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Склади слово </dc:title>
  <cp:lastModifiedBy>Lidija</cp:lastModifiedBy>
  <cp:revision>32</cp:revision>
  <dcterms:modified xsi:type="dcterms:W3CDTF">2013-10-17T19:34:23Z</dcterms:modified>
</cp:coreProperties>
</file>