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jKmq9QnYg1vtGYI02jMhA==" hashData="jRqn3f4Jq4xs0ruhBL4l/F6b1F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F88"/>
    <a:srgbClr val="08E853"/>
    <a:srgbClr val="DF11B3"/>
    <a:srgbClr val="A7C46E"/>
    <a:srgbClr val="B3C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9342C-8FAD-4256-8DA0-849DD55EB6C2}" type="datetimeFigureOut">
              <a:rPr lang="uk-UA" smtClean="0"/>
              <a:t>28.07.2014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ACC8-7ECA-4E8A-BBE8-3E3B84C27D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13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ACC8-7ECA-4E8A-BBE8-3E3B84C27D8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70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13383"/>
            <a:ext cx="8064896" cy="46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28" name="Picture 4" descr="C:\Users\Lidia\Desktop\МК Фокина\Природоведение\трава 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30" y="1582737"/>
            <a:ext cx="2718792" cy="50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dia\Desktop\МК Фокина\Природоведение\трава 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2646784" cy="36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4" name="Picture 2" descr="C:\Users\Lidia\Desktop\МК Фокина\Природоведение\трава 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19812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4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4" descr="http://img-fotki.yandex.ru/get/6502/26063197.e6/0_8b9c4_7ec34cd1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69830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8856984" cy="65862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333560"/>
            <a:ext cx="230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7C46E"/>
                </a:solidFill>
              </a:rPr>
              <a:t>http://mykids.ucoz.ru/</a:t>
            </a:r>
            <a:endParaRPr lang="uk-UA" dirty="0">
              <a:solidFill>
                <a:srgbClr val="A7C46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ldina-myclas.ucoz.ru/index/tekhnologicheskij_priem_quot_raskraska_quot/0-139" TargetMode="External"/><Relationship Id="rId2" Type="http://schemas.openxmlformats.org/officeDocument/2006/relationships/hyperlink" Target="http://metodsovet.su/load/new_mater/mk/2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4.pic4you.ru/y2014/05-02/12216/4366000.png" TargetMode="External"/><Relationship Id="rId3" Type="http://schemas.openxmlformats.org/officeDocument/2006/relationships/hyperlink" Target="http://avatarko.su/images/cms/headers/catalog2/Rasteniya/Cveti/cveti_435.jpg" TargetMode="External"/><Relationship Id="rId7" Type="http://schemas.openxmlformats.org/officeDocument/2006/relationships/hyperlink" Target="http://www.coollady.ru/pic/0004/010/12_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4.pic4you.ru/y2014/05-02/12216/4365979.png" TargetMode="External"/><Relationship Id="rId5" Type="http://schemas.openxmlformats.org/officeDocument/2006/relationships/hyperlink" Target="http://poiskm.com/sound/6754b56f3d" TargetMode="External"/><Relationship Id="rId4" Type="http://schemas.openxmlformats.org/officeDocument/2006/relationships/hyperlink" Target="http://img1.liveinternet.ru/images/attach/c/9/106/496/106496831_billedasp.gif" TargetMode="External"/><Relationship Id="rId9" Type="http://schemas.openxmlformats.org/officeDocument/2006/relationships/hyperlink" Target="http://loveferrari.l.o.pic.centerblog.net/ae050536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audio" Target="../media/audio5.wav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audio" Target="../media/audio5.wav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audio" Target="../media/audio5.wav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402796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r>
              <a:rPr lang="ru-RU" altLang="uk-UA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altLang="uk-UA" sz="1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работа 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выполнена в рамках МК </a:t>
            </a:r>
          </a:p>
          <a:p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 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hlinkClick r:id="rId3"/>
              </a:rPr>
              <a:t>Интерактивная раскраска в программе Microsoft Office PowerPoint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altLang="uk-UA" sz="1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altLang="uk-UA" sz="1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ru-RU" altLang="uk-UA" sz="1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на портале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Gold-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творчество</a:t>
            </a:r>
            <a:endParaRPr lang="ru-RU" altLang="uk-UA" sz="1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3064" y="1484784"/>
            <a:ext cx="4830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Интерактивная раскраска – тренажёр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Окружающий мир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2 класс </a:t>
            </a:r>
            <a:endParaRPr lang="uk-UA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5801" y="2469128"/>
            <a:ext cx="46287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В царстве </a:t>
            </a:r>
          </a:p>
          <a:p>
            <a:pPr algn="ctr"/>
            <a:r>
              <a:rPr lang="uk-UA" sz="6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растений</a:t>
            </a:r>
            <a:endParaRPr lang="uk-UA" sz="60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3707904" y="5028226"/>
            <a:ext cx="5172677" cy="15908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Автор</a:t>
            </a:r>
          </a:p>
          <a:p>
            <a:pPr marL="0" indent="0">
              <a:buNone/>
            </a:pP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Рудакова Л.В., учитель начальных классов </a:t>
            </a:r>
          </a:p>
          <a:p>
            <a:pPr marL="0" indent="0">
              <a:buNone/>
            </a:pP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Новотроицкой ОШ </a:t>
            </a:r>
            <a:r>
              <a:rPr lang="uk-UA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І-ІІІ ст. № 4</a:t>
            </a:r>
          </a:p>
          <a:p>
            <a:pPr marL="0" indent="0">
              <a:buNone/>
            </a:pPr>
            <a:r>
              <a:rPr lang="uk-UA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Волновахского района </a:t>
            </a:r>
          </a:p>
          <a:p>
            <a:pPr marL="0" indent="0">
              <a:buNone/>
            </a:pPr>
            <a:r>
              <a:rPr lang="uk-UA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Донецкой области</a:t>
            </a:r>
            <a:endParaRPr lang="uk-UA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360040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справка 8">
            <a:hlinkClick r:id="" action="ppaction://hlinkshowjump?jump=lastslide" highlightClick="1"/>
          </p:cNvPr>
          <p:cNvSpPr/>
          <p:nvPr/>
        </p:nvSpPr>
        <p:spPr>
          <a:xfrm>
            <a:off x="7740352" y="6165304"/>
            <a:ext cx="288032" cy="324036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8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2931724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Арбуз, дыня, виноград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551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Огурец, помидор, перец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Слива, яблоко, груша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375" y="260648"/>
            <a:ext cx="3383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Выбери название овощей: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26" name="Picture 2" descr="C:\Users\Lidia\Desktop\МК Фокина\Природоведение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2" cy="58772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Фокина\Природоведение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dia\Desktop\МК Фокина\Природоведение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Природоведение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1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Природоведение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1" y="461142"/>
            <a:ext cx="4320000" cy="587519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20072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Арбуз, дыня, виноград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551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Груша, яблоко, айва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71323" y="293172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Огурец, перец, помидор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375" y="260648"/>
            <a:ext cx="3383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Выбери название фруктов: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26" name="Picture 2" descr="C:\Users\Lidia\Desktop\МК Фокина\Природоведение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2" cy="58772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Фокина\Природоведение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dia\Desktop\МК Фокина\Природоведение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Природоведение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1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Природоведение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1" y="461142"/>
            <a:ext cx="4320000" cy="587519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Природоведение\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1" y="461143"/>
            <a:ext cx="4320000" cy="5875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71323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Груша, виноград, слива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Клубника, вишня, малина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71323" y="293172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Огурец, перец, морковь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375" y="260648"/>
            <a:ext cx="3383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Выбери название ягод: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26" name="Picture 2" descr="C:\Users\Lidia\Desktop\МК Фокина\Природоведение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2" cy="58772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Фокина\Природоведение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dia\Desktop\МК Фокина\Природоведение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Природоведение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1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dia\Desktop\МК Фокина\Природоведение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1" y="461142"/>
            <a:ext cx="4320000" cy="587519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idia\Desktop\МК Фокина\Природоведение\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1" y="461143"/>
            <a:ext cx="4320000" cy="5875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idia\Desktop\МК Фокина\Природоведение\1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144"/>
            <a:ext cx="4321525" cy="587727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36904" cy="61926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8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 М</a:t>
            </a:r>
            <a:r>
              <a:rPr lang="ru-RU" sz="8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О</a:t>
            </a:r>
            <a:r>
              <a:rPr lang="ru-RU" sz="8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Л</a:t>
            </a:r>
            <a:r>
              <a:rPr lang="ru-RU" sz="8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О</a:t>
            </a:r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Д</a:t>
            </a:r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Ц</a:t>
            </a:r>
            <a:r>
              <a:rPr lang="ru-RU" sz="8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Ы</a:t>
            </a:r>
            <a:r>
              <a:rPr lang="ru-RU" sz="8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,</a:t>
            </a:r>
            <a:br>
              <a:rPr lang="ru-RU" sz="8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</a:br>
            <a:r>
              <a:rPr lang="ru-RU" sz="8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/>
            </a:r>
            <a:br>
              <a:rPr lang="ru-RU" sz="8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</a:br>
            <a:r>
              <a:rPr lang="ru-RU" sz="8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 </a:t>
            </a:r>
            <a:br>
              <a:rPr lang="ru-RU" sz="8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</a:br>
            <a:r>
              <a:rPr lang="ru-RU" sz="8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 </a:t>
            </a:r>
            <a:r>
              <a:rPr lang="ru-RU" sz="8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Р</a:t>
            </a:r>
            <a:r>
              <a:rPr lang="ru-RU" sz="8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Е</a:t>
            </a:r>
            <a:r>
              <a:rPr lang="ru-RU" sz="8800" b="1" dirty="0" smtClean="0">
                <a:ln w="11430"/>
                <a:solidFill>
                  <a:srgbClr val="DF11B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Б</a:t>
            </a:r>
            <a:r>
              <a:rPr lang="ru-RU" sz="8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Я</a:t>
            </a:r>
            <a:r>
              <a:rPr lang="ru-RU" sz="8800" b="1" dirty="0" smtClean="0">
                <a:ln w="11430"/>
                <a:solidFill>
                  <a:srgbClr val="08E85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Т</a:t>
            </a:r>
            <a:r>
              <a:rPr lang="ru-RU" sz="8800" b="1" dirty="0" smtClean="0">
                <a:ln w="11430"/>
                <a:solidFill>
                  <a:srgbClr val="B13F8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А</a:t>
            </a:r>
            <a:r>
              <a:rPr lang="ru-RU" sz="8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!</a:t>
            </a:r>
            <a:endParaRPr lang="uk-UA" sz="8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8198" name="Picture 6" descr="http://img1.liveinternet.ru/images/attach/c/9/106/496/106496831_billedas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1268760"/>
            <a:ext cx="22764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244408" y="6309320"/>
            <a:ext cx="576064" cy="288032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н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048523" y="250201"/>
            <a:ext cx="46387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</a:t>
            </a:r>
            <a:endParaRPr lang="uk-UA" sz="32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227" y="11247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avatarko.su/images/cms/headers/catalog2/Rasteniya/Cveti/cveti_435.jpg</a:t>
            </a:r>
            <a:r>
              <a:rPr lang="ru-RU" sz="2000" dirty="0" smtClean="0"/>
              <a:t>   </a:t>
            </a:r>
            <a:r>
              <a:rPr lang="ru-RU" sz="2000" dirty="0"/>
              <a:t>Р</a:t>
            </a:r>
            <a:r>
              <a:rPr lang="ru-RU" sz="2000" dirty="0" smtClean="0"/>
              <a:t>аскраска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img1.liveinternet.ru/images/attach/c/9/106/496/106496831_billedasp.gif</a:t>
            </a:r>
            <a:r>
              <a:rPr lang="ru-RU" sz="2000" dirty="0" smtClean="0"/>
              <a:t>  </a:t>
            </a:r>
            <a:r>
              <a:rPr lang="ru-RU" sz="2000" dirty="0"/>
              <a:t>С</a:t>
            </a:r>
            <a:r>
              <a:rPr lang="ru-RU" sz="2000" dirty="0" smtClean="0"/>
              <a:t>олнышко</a:t>
            </a:r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poiskm.com/sound/6754b56f3d</a:t>
            </a:r>
            <a:r>
              <a:rPr lang="ru-RU" sz="2000" dirty="0" smtClean="0"/>
              <a:t>  Музыкальный файл (обрезан в программе </a:t>
            </a:r>
            <a:r>
              <a:rPr lang="en-US" sz="2000" dirty="0" smtClean="0"/>
              <a:t>mp3cut</a:t>
            </a:r>
            <a:r>
              <a:rPr lang="ru-RU" sz="2000" dirty="0" smtClean="0"/>
              <a:t>)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3227" y="3063158"/>
            <a:ext cx="8189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/>
          </a:p>
          <a:p>
            <a:r>
              <a:rPr lang="ru-RU" sz="2000" b="1" i="1" dirty="0" smtClean="0"/>
              <a:t>В работе использован авторский шаблон «Лето»:  </a:t>
            </a:r>
          </a:p>
          <a:p>
            <a:endParaRPr lang="ru-RU" sz="2000" dirty="0" smtClean="0"/>
          </a:p>
          <a:p>
            <a:r>
              <a:rPr lang="ru-RU" sz="2000" dirty="0"/>
              <a:t>П</a:t>
            </a:r>
            <a:r>
              <a:rPr lang="ru-RU" sz="2000" dirty="0" smtClean="0"/>
              <a:t>олянка  </a:t>
            </a:r>
            <a:r>
              <a:rPr lang="ru-RU" sz="2000" u="sng" dirty="0">
                <a:hlinkClick r:id="rId6"/>
              </a:rPr>
              <a:t>http://</a:t>
            </a:r>
            <a:r>
              <a:rPr lang="ru-RU" sz="2000" u="sng" dirty="0" smtClean="0">
                <a:hlinkClick r:id="rId6"/>
              </a:rPr>
              <a:t>s4.pic4you.ru/y2014/05-02/12216/4365979.png</a:t>
            </a:r>
            <a:r>
              <a:rPr lang="ru-RU" sz="2000" u="sng" dirty="0" smtClean="0"/>
              <a:t> </a:t>
            </a:r>
          </a:p>
          <a:p>
            <a:r>
              <a:rPr lang="ru-RU" sz="2000" u="sng" dirty="0" smtClean="0"/>
              <a:t> </a:t>
            </a:r>
          </a:p>
          <a:p>
            <a:r>
              <a:rPr lang="ru-RU" sz="2000" dirty="0"/>
              <a:t>Трава </a:t>
            </a:r>
            <a:r>
              <a:rPr lang="ru-RU" sz="2000" dirty="0" smtClean="0"/>
              <a:t> </a:t>
            </a: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www.coollady.ru/pic/0004/010/12_1.jpg</a:t>
            </a:r>
            <a:r>
              <a:rPr lang="ru-RU" sz="2000" dirty="0" smtClean="0"/>
              <a:t> </a:t>
            </a:r>
            <a:endParaRPr lang="ru-RU" sz="2000" u="sng" dirty="0" smtClean="0"/>
          </a:p>
          <a:p>
            <a:r>
              <a:rPr lang="ru-RU" sz="2000" u="sng" dirty="0" smtClean="0"/>
              <a:t> </a:t>
            </a:r>
          </a:p>
          <a:p>
            <a:r>
              <a:rPr lang="ru-RU" sz="2000" dirty="0" smtClean="0"/>
              <a:t>Трава</a:t>
            </a:r>
            <a:r>
              <a:rPr lang="en-US" sz="2000" dirty="0" smtClean="0"/>
              <a:t>. </a:t>
            </a:r>
            <a:r>
              <a:rPr lang="ru-RU" sz="2000" u="sng" dirty="0" smtClean="0">
                <a:hlinkClick r:id="rId8"/>
              </a:rPr>
              <a:t>http</a:t>
            </a:r>
            <a:r>
              <a:rPr lang="ru-RU" sz="2000" u="sng" dirty="0">
                <a:hlinkClick r:id="rId8"/>
              </a:rPr>
              <a:t>://</a:t>
            </a:r>
            <a:r>
              <a:rPr lang="ru-RU" sz="2000" u="sng" dirty="0" smtClean="0">
                <a:hlinkClick r:id="rId8"/>
              </a:rPr>
              <a:t>s4.pic4you.ru/y2014/05-02/12216/4366000.png</a:t>
            </a:r>
            <a:r>
              <a:rPr lang="ru-RU" sz="2000" u="sng" dirty="0" smtClean="0"/>
              <a:t>  </a:t>
            </a:r>
          </a:p>
          <a:p>
            <a:r>
              <a:rPr lang="ru-RU" sz="2000" u="sng" dirty="0" smtClean="0"/>
              <a:t> </a:t>
            </a:r>
          </a:p>
          <a:p>
            <a:r>
              <a:rPr lang="ru-RU" sz="2000" dirty="0" smtClean="0"/>
              <a:t>Мотылёк  </a:t>
            </a:r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loveferrari.l.o.pic.centerblog.net/ae050536.png</a:t>
            </a:r>
            <a:r>
              <a:rPr lang="ru-RU" sz="2000" dirty="0" smtClean="0"/>
              <a:t> </a:t>
            </a:r>
            <a:endParaRPr lang="uk-UA" sz="2000" dirty="0"/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274981" y="332656"/>
            <a:ext cx="480595" cy="50405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5608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Привет, ребята!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Вы любите рисовать?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Тогда нас с вами ждёт увлекательное путешествие по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Царству растений. Оно будет не совсем обычным.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каждой остановке мы будем закрашивать часть рисунка,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в самом конце получим красивый букет.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 для того, чтобы отправится в путешествие,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необходимо запомнить: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45000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Чтобы выбрать свой вариант ответа, нажмите -   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Чтобы перейти к следующему заданию –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3748" y="5589240"/>
            <a:ext cx="3522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Вперёд!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Желаю вам удачи!</a:t>
            </a:r>
            <a:endParaRPr lang="uk-UA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noaction" highlightClick="1"/>
          </p:cNvPr>
          <p:cNvSpPr/>
          <p:nvPr/>
        </p:nvSpPr>
        <p:spPr>
          <a:xfrm>
            <a:off x="7452320" y="5013294"/>
            <a:ext cx="360040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576064" cy="378043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00392" y="4509120"/>
            <a:ext cx="576064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6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191683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Дикие и домашние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300533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Дикорастущие и культурные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Сельские и городские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8634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 какие две группы делятся растения?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2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2946009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Листья, корни, цветок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7936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Корень, стебель, листья, цветок, плод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Цветок, плод, листья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8634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Назови строение растения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96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которых красивый цветок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60235" y="2931724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Которые имеют цветок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которых красивые листья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8634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Какие растения называют цветущими?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58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куста много листьев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149080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дерева один толстый ствол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2931724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дереве много ветвей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506" y="484805"/>
            <a:ext cx="3383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Как отличить дерево от куста?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26" name="Picture 2" descr="C:\Users\Lidia\Desktop\МК Фокина\Природоведение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2" cy="58772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Дикорастущие и культурные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1753609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Хвойные и лиственные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2931724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Лесные и культурные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375" y="387821"/>
            <a:ext cx="3383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 какие две группы делятся деревья?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26" name="Picture 2" descr="C:\Users\Lidia\Desktop\МК Фокина\Природоведение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2" cy="58772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Фокина\Природоведение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4077072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Дикорастущие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2931724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которых вместо листьев - хвоя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Которые растут в хвойных лесах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375" y="260648"/>
            <a:ext cx="3383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Какие деревья называют хвойными?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26" name="Picture 2" descr="C:\Users\Lidia\Desktop\МК Фокина\Природоведение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2" cy="58772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Фокина\Природоведение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dia\Desktop\МК Фокина\Природоведение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8064" y="2931724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Вечнозелёные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123725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которых на ветвях растут листья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772816"/>
            <a:ext cx="338437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Которые растут в лиственных лесах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09065"/>
            <a:ext cx="432048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76056" y="5229200"/>
            <a:ext cx="2952328" cy="1239905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МОЛОДЕЦ!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375" y="260648"/>
            <a:ext cx="3383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Какие деревья называют лиственными?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1"/>
            <a:ext cx="4321523" cy="587727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1142"/>
            <a:ext cx="4321523" cy="5877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26" name="Picture 2" descr="C:\Users\Lidia\Desktop\МК Фокина\Природоведение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2" cy="58772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dia\Desktop\МК Фокина\Природоведение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dia\Desktop\МК Фокина\Природоведение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2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dia\Desktop\МК Фокина\Природоведение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1141"/>
            <a:ext cx="4321524" cy="587727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Лето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 шаблон</Template>
  <TotalTime>173</TotalTime>
  <Words>365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Лето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МОЛОДЦЫ,     РЕБЯТА!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30</cp:revision>
  <dcterms:created xsi:type="dcterms:W3CDTF">2014-07-27T18:20:44Z</dcterms:created>
  <dcterms:modified xsi:type="dcterms:W3CDTF">2014-07-28T15:55:51Z</dcterms:modified>
</cp:coreProperties>
</file>