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57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1" r:id="rId16"/>
    <p:sldId id="258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9NWvzLiH5zpIl+6AIy/lxg==" hashData="2HVN7Ck5WwN5aNvfj0IvSPZeniI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6703"/>
    <a:srgbClr val="D29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A5785-7CC6-466C-B9AF-E3E4723DD421}" type="datetimeFigureOut">
              <a:rPr lang="uk-UA" smtClean="0"/>
              <a:t>29.07.2014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DE3C6-4FBA-4352-9289-E48A475678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710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DE3C6-4FBA-4352-9289-E48A4756787C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217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3.pic4you.ru/allimage/y2013/10-29/12216/3937460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t="1185" r="2128" b="2000"/>
          <a:stretch/>
        </p:blipFill>
        <p:spPr bwMode="auto">
          <a:xfrm>
            <a:off x="1695632" y="188640"/>
            <a:ext cx="5930283" cy="642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3074" name="Picture 2" descr="http://img-fotki.yandex.ru/get/4519/28257045.680/0_72b05_4a6fc91f_L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0" t="15716" r="22061" b="1706"/>
          <a:stretch/>
        </p:blipFill>
        <p:spPr bwMode="auto">
          <a:xfrm flipH="1">
            <a:off x="7452320" y="116632"/>
            <a:ext cx="1474208" cy="249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4098" name="Picture 2" descr="http://s3.pic4you.ru/allimage/y2013/10-21/12216/3917133-thum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93096"/>
            <a:ext cx="2297832" cy="234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29.07.2014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29.07.2014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29.07.2014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9512" y="6333250"/>
            <a:ext cx="15408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chemeClr val="accent5">
                    <a:lumMod val="75000"/>
                  </a:schemeClr>
                </a:solidFill>
              </a:rPr>
              <a:t>http://mykids.ucoz.ru/</a:t>
            </a:r>
            <a:endParaRPr lang="uk-UA" sz="11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hyperlink" Target="http://goldina-myclas.ucoz.ru/index/tekhnologicheskij_priem_quot_raskraska_quot/0-139" TargetMode="External"/><Relationship Id="rId4" Type="http://schemas.openxmlformats.org/officeDocument/2006/relationships/hyperlink" Target="http://metodsovet.su/load/new_mater/mk/201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slide" Target="slide17.xml"/><Relationship Id="rId3" Type="http://schemas.openxmlformats.org/officeDocument/2006/relationships/audio" Target="../media/audio6.wav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audio" Target="../media/audio10.wav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audio" Target="../media/audio4.wav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slide" Target="slide17.xml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audio" Target="../media/audio8.wav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audio" Target="../media/audio1.wav"/><Relationship Id="rId16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audio" Target="../media/audio10.wav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slide" Target="slide17.xml"/><Relationship Id="rId2" Type="http://schemas.openxmlformats.org/officeDocument/2006/relationships/audio" Target="../media/audio7.wav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519/28257045.680/0_72b05_4a6fc91f_L.jpg" TargetMode="External"/><Relationship Id="rId7" Type="http://schemas.openxmlformats.org/officeDocument/2006/relationships/hyperlink" Target="http://s40.radikal.ru/i090/1202/0a/d0b89f77a148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etkam.ru/images/dg_originals/EC0E1870E804-25.jpg" TargetMode="External"/><Relationship Id="rId5" Type="http://schemas.openxmlformats.org/officeDocument/2006/relationships/hyperlink" Target="http://i63.fastpic.ru/big/2014/0528/40/f88b1c8b495880c99a18cebf567fed40.gif" TargetMode="External"/><Relationship Id="rId4" Type="http://schemas.openxmlformats.org/officeDocument/2006/relationships/hyperlink" Target="http://s3.pic4you.ru/allimage/y2013/10-21/12216/3917133-thumb.pn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1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slide" Target="slide1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4.wav"/><Relationship Id="rId7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slide" Target="slide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6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slide" Target="slide17.xml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8.wav"/><Relationship Id="rId7" Type="http://schemas.openxmlformats.org/officeDocument/2006/relationships/image" Target="../media/image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slide" Target="slide17.xml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6.wav"/><Relationship Id="rId7" Type="http://schemas.openxmlformats.org/officeDocument/2006/relationships/image" Target="../media/image8.jpeg"/><Relationship Id="rId12" Type="http://schemas.openxmlformats.org/officeDocument/2006/relationships/slide" Target="slide1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4519/28257045.680/0_72b05_4a6fc91f_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0" t="15716" r="22061" b="1706"/>
          <a:stretch/>
        </p:blipFill>
        <p:spPr bwMode="auto">
          <a:xfrm flipH="1">
            <a:off x="-5750" y="3356992"/>
            <a:ext cx="1800200" cy="304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3568" y="402796"/>
            <a:ext cx="8001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uk-UA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               </a:t>
            </a:r>
            <a:r>
              <a:rPr lang="ru-RU" altLang="uk-UA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    </a:t>
            </a:r>
            <a:r>
              <a:rPr lang="ru-RU" altLang="uk-UA" sz="1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работа </a:t>
            </a:r>
            <a:r>
              <a:rPr lang="ru-RU" altLang="uk-UA" sz="16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выполнена в рамках МК </a:t>
            </a:r>
          </a:p>
          <a:p>
            <a:r>
              <a:rPr lang="ru-RU" altLang="uk-UA" sz="16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altLang="uk-UA" sz="16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altLang="uk-UA" sz="16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4"/>
              </a:rPr>
              <a:t> </a:t>
            </a:r>
            <a:r>
              <a:rPr lang="ru-RU" altLang="uk-UA" sz="16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hlinkClick r:id="rId5"/>
              </a:rPr>
              <a:t>Интерактивная раскраска в программе Microsoft Office PowerPoint</a:t>
            </a:r>
            <a:r>
              <a:rPr lang="ru-RU" altLang="uk-UA" sz="16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altLang="uk-UA" sz="1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altLang="uk-UA" sz="16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altLang="uk-UA" sz="16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                 </a:t>
            </a:r>
            <a:r>
              <a:rPr lang="ru-RU" altLang="uk-UA" sz="1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       на портале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hlinkClick r:id="rId5"/>
              </a:rPr>
              <a:t>Gold-</a:t>
            </a:r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hlinkClick r:id="rId5"/>
              </a:rPr>
              <a:t>творчество</a:t>
            </a:r>
            <a:endParaRPr lang="ru-RU" altLang="uk-UA" sz="16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0063" y="2500447"/>
            <a:ext cx="515455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6000" b="1" dirty="0" smtClean="0">
                <a:ln w="11430"/>
                <a:solidFill>
                  <a:srgbClr val="DF670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Вместе </a:t>
            </a:r>
          </a:p>
          <a:p>
            <a:pPr algn="ctr"/>
            <a:r>
              <a:rPr lang="uk-UA" sz="6000" b="1" dirty="0" smtClean="0">
                <a:ln w="11430"/>
                <a:solidFill>
                  <a:srgbClr val="DF670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с Рыжиком</a:t>
            </a:r>
            <a:endParaRPr lang="uk-UA" sz="6000" b="1" dirty="0">
              <a:ln w="11430"/>
              <a:solidFill>
                <a:srgbClr val="DF670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5" name="Подзаголовок 6"/>
          <p:cNvSpPr txBox="1">
            <a:spLocks/>
          </p:cNvSpPr>
          <p:nvPr/>
        </p:nvSpPr>
        <p:spPr>
          <a:xfrm>
            <a:off x="4059699" y="5050343"/>
            <a:ext cx="4752528" cy="159081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Автор</a:t>
            </a:r>
          </a:p>
          <a:p>
            <a:pPr marL="0" indent="0">
              <a:buNone/>
            </a:pPr>
            <a:r>
              <a:rPr lang="ru-RU" sz="16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Рудакова Л.В., учитель начальных классов </a:t>
            </a:r>
          </a:p>
          <a:p>
            <a:pPr marL="0" indent="0">
              <a:buNone/>
            </a:pPr>
            <a:r>
              <a:rPr lang="ru-RU" sz="16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Новотроицкой ОШ </a:t>
            </a:r>
            <a:r>
              <a:rPr lang="uk-UA" sz="16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І-ІІІ ст. № 4</a:t>
            </a:r>
          </a:p>
          <a:p>
            <a:pPr marL="0" indent="0">
              <a:buNone/>
            </a:pPr>
            <a:r>
              <a:rPr lang="uk-UA" sz="16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Волновахского района </a:t>
            </a:r>
          </a:p>
          <a:p>
            <a:pPr marL="0" indent="0">
              <a:buNone/>
            </a:pPr>
            <a:r>
              <a:rPr lang="uk-UA" sz="16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Донецкой области</a:t>
            </a:r>
            <a:endParaRPr lang="uk-UA" sz="16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4350" y="1473320"/>
            <a:ext cx="48301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Интерактивная раскраска – тренажёр</a:t>
            </a:r>
          </a:p>
          <a:p>
            <a:pPr algn="ctr"/>
            <a:r>
              <a:rPr lang="ru-RU" sz="2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Русский язык</a:t>
            </a:r>
          </a:p>
          <a:p>
            <a:pPr algn="ctr"/>
            <a:r>
              <a:rPr lang="ru-RU" sz="2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2 класс </a:t>
            </a:r>
            <a:endParaRPr lang="uk-UA" sz="20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Управляющая кнопка: справка 6">
            <a:hlinkClick r:id="rId6" action="ppaction://hlinksldjump" highlightClick="1"/>
          </p:cNvPr>
          <p:cNvSpPr/>
          <p:nvPr/>
        </p:nvSpPr>
        <p:spPr>
          <a:xfrm>
            <a:off x="8460432" y="260648"/>
            <a:ext cx="351795" cy="432048"/>
          </a:xfrm>
          <a:prstGeom prst="actionButtonHel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3" y="6353122"/>
            <a:ext cx="495811" cy="288032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72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1396" y="1965883"/>
            <a:ext cx="323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Выбери нужную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букву:</a:t>
            </a:r>
            <a:endParaRPr lang="uk-UA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D:\Лида\МК раскраска\МК Фокина\Русский язык\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8"/>
            <a:ext cx="4451985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5364088" y="6165304"/>
            <a:ext cx="1008112" cy="288032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дальше</a:t>
            </a:r>
            <a:endParaRPr lang="uk-UA" b="1" dirty="0">
              <a:solidFill>
                <a:prstClr val="white"/>
              </a:solidFill>
            </a:endParaRPr>
          </a:p>
        </p:txBody>
      </p:sp>
      <p:pic>
        <p:nvPicPr>
          <p:cNvPr id="10" name="Рисунок 9" descr="D:\Лида\МК раскраска\МК Фокина\Русский язык\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4" y="342617"/>
            <a:ext cx="4450971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Блок-схема: перфолента 8"/>
          <p:cNvSpPr/>
          <p:nvPr/>
        </p:nvSpPr>
        <p:spPr>
          <a:xfrm>
            <a:off x="5148064" y="548680"/>
            <a:ext cx="3744416" cy="1296144"/>
          </a:xfrm>
          <a:prstGeom prst="flowChartPunched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Г…ВОРИТЬ</a:t>
            </a:r>
            <a:endParaRPr lang="uk-UA" sz="5400" b="1" dirty="0">
              <a:solidFill>
                <a:srgbClr val="FF0000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6660232" y="4869160"/>
            <a:ext cx="2304256" cy="1728192"/>
          </a:xfrm>
          <a:prstGeom prst="flowChartProcess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noFill/>
            </a:endParaRPr>
          </a:p>
        </p:txBody>
      </p:sp>
      <p:sp>
        <p:nvSpPr>
          <p:cNvPr id="20" name="7-конечная звезда 19"/>
          <p:cNvSpPr/>
          <p:nvPr/>
        </p:nvSpPr>
        <p:spPr>
          <a:xfrm>
            <a:off x="5724128" y="3501008"/>
            <a:ext cx="1152128" cy="1008112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FFFF00"/>
                </a:solidFill>
              </a:rPr>
              <a:t>А</a:t>
            </a:r>
            <a:endParaRPr lang="uk-UA" sz="6000" dirty="0">
              <a:solidFill>
                <a:srgbClr val="FFFF00"/>
              </a:solidFill>
            </a:endParaRPr>
          </a:p>
        </p:txBody>
      </p:sp>
      <p:sp>
        <p:nvSpPr>
          <p:cNvPr id="22" name="7-конечная звезда 21"/>
          <p:cNvSpPr/>
          <p:nvPr/>
        </p:nvSpPr>
        <p:spPr>
          <a:xfrm>
            <a:off x="7020272" y="2833598"/>
            <a:ext cx="1152128" cy="1008112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О</a:t>
            </a:r>
            <a:endParaRPr lang="uk-UA" sz="6000" dirty="0">
              <a:solidFill>
                <a:srgbClr val="FFFF00"/>
              </a:solidFill>
            </a:endParaRPr>
          </a:p>
        </p:txBody>
      </p:sp>
      <p:pic>
        <p:nvPicPr>
          <p:cNvPr id="12" name="Рисунок 11" descr="D:\Лида\МК раскраска\МК Фокина\Русский язык\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Лида\МК раскраска\МК Фокина\Русский язык\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:\Лида\МК раскраска\МК Фокина\Русский язык\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D:\Лида\МК раскраска\МК Фокина\Русский язык\6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D:\Лида\МК раскраска\МК Фокина\Русский язык\7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8"/>
            <a:ext cx="4451985" cy="616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D:\Лида\МК раскраска\МК Фокина\Русский язык\8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4" y="342618"/>
            <a:ext cx="4450971" cy="616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D:\Лида\МК раскраска\МК Фокина\Русский язык\9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Управляющая кнопка: документ 22">
            <a:hlinkClick r:id="rId13" action="ppaction://hlinksldjump" highlightClick="1"/>
          </p:cNvPr>
          <p:cNvSpPr/>
          <p:nvPr/>
        </p:nvSpPr>
        <p:spPr>
          <a:xfrm>
            <a:off x="5220072" y="5157192"/>
            <a:ext cx="1656184" cy="21602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Подсказка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не 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1396" y="1965883"/>
            <a:ext cx="323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Выбери нужную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букву:</a:t>
            </a:r>
            <a:endParaRPr lang="uk-UA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D:\Лида\МК раскраска\МК Фокина\Русский язык\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8"/>
            <a:ext cx="4451985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5364088" y="6165304"/>
            <a:ext cx="1008112" cy="288032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дальше</a:t>
            </a:r>
            <a:endParaRPr lang="uk-UA" b="1" dirty="0">
              <a:solidFill>
                <a:prstClr val="white"/>
              </a:solidFill>
            </a:endParaRPr>
          </a:p>
        </p:txBody>
      </p:sp>
      <p:pic>
        <p:nvPicPr>
          <p:cNvPr id="10" name="Рисунок 9" descr="D:\Лида\МК раскраска\МК Фокина\Русский язык\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4" y="342617"/>
            <a:ext cx="4450971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Блок-схема: перфолента 8"/>
          <p:cNvSpPr/>
          <p:nvPr/>
        </p:nvSpPr>
        <p:spPr>
          <a:xfrm>
            <a:off x="5148064" y="548680"/>
            <a:ext cx="3744416" cy="1296144"/>
          </a:xfrm>
          <a:prstGeom prst="flowChartPunched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М…СТИ</a:t>
            </a:r>
            <a:endParaRPr lang="uk-UA" sz="5400" b="1" dirty="0">
              <a:solidFill>
                <a:srgbClr val="FF0000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6660232" y="4869160"/>
            <a:ext cx="2304256" cy="1728192"/>
          </a:xfrm>
          <a:prstGeom prst="flowChartProcess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noFill/>
            </a:endParaRPr>
          </a:p>
        </p:txBody>
      </p:sp>
      <p:sp>
        <p:nvSpPr>
          <p:cNvPr id="20" name="7-конечная звезда 19"/>
          <p:cNvSpPr/>
          <p:nvPr/>
        </p:nvSpPr>
        <p:spPr>
          <a:xfrm>
            <a:off x="5724128" y="3501008"/>
            <a:ext cx="1152128" cy="1008112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И</a:t>
            </a:r>
            <a:endParaRPr lang="uk-UA" sz="6000" dirty="0">
              <a:solidFill>
                <a:srgbClr val="FFFF00"/>
              </a:solidFill>
            </a:endParaRPr>
          </a:p>
        </p:txBody>
      </p:sp>
      <p:sp>
        <p:nvSpPr>
          <p:cNvPr id="22" name="7-конечная звезда 21"/>
          <p:cNvSpPr/>
          <p:nvPr/>
        </p:nvSpPr>
        <p:spPr>
          <a:xfrm>
            <a:off x="7020272" y="2833598"/>
            <a:ext cx="1152128" cy="1008112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FFFF00"/>
                </a:solidFill>
              </a:rPr>
              <a:t>Е</a:t>
            </a:r>
            <a:endParaRPr lang="uk-UA" sz="6000" dirty="0">
              <a:solidFill>
                <a:srgbClr val="FFFF00"/>
              </a:solidFill>
            </a:endParaRPr>
          </a:p>
        </p:txBody>
      </p:sp>
      <p:pic>
        <p:nvPicPr>
          <p:cNvPr id="12" name="Рисунок 11" descr="D:\Лида\МК раскраска\МК Фокина\Русский язык\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Лида\МК раскраска\МК Фокина\Русский язык\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:\Лида\МК раскраска\МК Фокина\Русский язык\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D:\Лида\МК раскраска\МК Фокина\Русский язык\6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D:\Лида\МК раскраска\МК Фокина\Русский язык\7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8"/>
            <a:ext cx="4451985" cy="616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D:\Лида\МК раскраска\МК Фокина\Русский язык\8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4" y="342618"/>
            <a:ext cx="4450971" cy="616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D:\Лида\МК раскраска\МК Фокина\Русский язык\9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D:\Лида\МК раскраска\МК Фокина\Русский язык\10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Управляющая кнопка: документ 23">
            <a:hlinkClick r:id="rId14" action="ppaction://hlinksldjump" highlightClick="1"/>
          </p:cNvPr>
          <p:cNvSpPr/>
          <p:nvPr/>
        </p:nvSpPr>
        <p:spPr>
          <a:xfrm>
            <a:off x="5220072" y="5157192"/>
            <a:ext cx="1656184" cy="21602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Подсказка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нет 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амечатель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1396" y="1965883"/>
            <a:ext cx="323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Выбери нужную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букву:</a:t>
            </a:r>
            <a:endParaRPr lang="uk-UA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D:\Лида\МК раскраска\МК Фокина\Русский язык\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8"/>
            <a:ext cx="4451985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5364088" y="6165304"/>
            <a:ext cx="1008112" cy="288032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дальше</a:t>
            </a:r>
            <a:endParaRPr lang="uk-UA" b="1" dirty="0">
              <a:solidFill>
                <a:prstClr val="white"/>
              </a:solidFill>
            </a:endParaRPr>
          </a:p>
        </p:txBody>
      </p:sp>
      <p:pic>
        <p:nvPicPr>
          <p:cNvPr id="10" name="Рисунок 9" descr="D:\Лида\МК раскраска\МК Фокина\Русский язык\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4" y="342617"/>
            <a:ext cx="4450971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Блок-схема: перфолента 8"/>
          <p:cNvSpPr/>
          <p:nvPr/>
        </p:nvSpPr>
        <p:spPr>
          <a:xfrm>
            <a:off x="5148064" y="548680"/>
            <a:ext cx="3744416" cy="1296144"/>
          </a:xfrm>
          <a:prstGeom prst="flowChartPunched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ВЫР…ЗАТЬ</a:t>
            </a:r>
            <a:endParaRPr lang="uk-UA" sz="5400" b="1" dirty="0">
              <a:solidFill>
                <a:srgbClr val="FF0000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6660232" y="4869160"/>
            <a:ext cx="2304256" cy="1728192"/>
          </a:xfrm>
          <a:prstGeom prst="flowChartProcess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noFill/>
            </a:endParaRPr>
          </a:p>
        </p:txBody>
      </p:sp>
      <p:sp>
        <p:nvSpPr>
          <p:cNvPr id="20" name="7-конечная звезда 19"/>
          <p:cNvSpPr/>
          <p:nvPr/>
        </p:nvSpPr>
        <p:spPr>
          <a:xfrm>
            <a:off x="7267872" y="2780928"/>
            <a:ext cx="1152128" cy="1008112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И</a:t>
            </a:r>
            <a:endParaRPr lang="uk-UA" sz="6000" dirty="0">
              <a:solidFill>
                <a:srgbClr val="FFFF00"/>
              </a:solidFill>
            </a:endParaRPr>
          </a:p>
        </p:txBody>
      </p:sp>
      <p:sp>
        <p:nvSpPr>
          <p:cNvPr id="22" name="7-конечная звезда 21"/>
          <p:cNvSpPr/>
          <p:nvPr/>
        </p:nvSpPr>
        <p:spPr>
          <a:xfrm>
            <a:off x="5850143" y="3451541"/>
            <a:ext cx="1152128" cy="1008112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FFFF00"/>
                </a:solidFill>
              </a:rPr>
              <a:t>Е</a:t>
            </a:r>
            <a:endParaRPr lang="uk-UA" sz="6000" dirty="0">
              <a:solidFill>
                <a:srgbClr val="FFFF00"/>
              </a:solidFill>
            </a:endParaRPr>
          </a:p>
        </p:txBody>
      </p:sp>
      <p:pic>
        <p:nvPicPr>
          <p:cNvPr id="12" name="Рисунок 11" descr="D:\Лида\МК раскраска\МК Фокина\Русский язык\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Лида\МК раскраска\МК Фокина\Русский язык\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:\Лида\МК раскраска\МК Фокина\Русский язык\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D:\Лида\МК раскраска\МК Фокина\Русский язык\6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D:\Лида\МК раскраска\МК Фокина\Русский язык\7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8"/>
            <a:ext cx="4451985" cy="616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D:\Лида\МК раскраска\МК Фокина\Русский язык\8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4" y="342618"/>
            <a:ext cx="4450971" cy="616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D:\Лида\МК раскраска\МК Фокина\Русский язык\9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D:\Лида\МК раскраска\МК Фокина\Русский язык\10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D:\Лида\МК раскраска\МК Фокина\Русский язык\11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1" y="342618"/>
            <a:ext cx="4452864" cy="616267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Управляющая кнопка: документ 24">
            <a:hlinkClick r:id="rId15" action="ppaction://hlinksldjump" highlightClick="1"/>
          </p:cNvPr>
          <p:cNvSpPr/>
          <p:nvPr/>
        </p:nvSpPr>
        <p:spPr>
          <a:xfrm>
            <a:off x="5220072" y="5157192"/>
            <a:ext cx="1656184" cy="21602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Подсказка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 хорошеньк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1396" y="1965883"/>
            <a:ext cx="323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Выбери нужную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букву:</a:t>
            </a:r>
            <a:endParaRPr lang="uk-UA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D:\Лида\МК раскраска\МК Фокина\Русский язык\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8"/>
            <a:ext cx="4451985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5364088" y="6165304"/>
            <a:ext cx="1008112" cy="288032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дальше</a:t>
            </a:r>
            <a:endParaRPr lang="uk-UA" b="1" dirty="0">
              <a:solidFill>
                <a:prstClr val="white"/>
              </a:solidFill>
            </a:endParaRPr>
          </a:p>
        </p:txBody>
      </p:sp>
      <p:pic>
        <p:nvPicPr>
          <p:cNvPr id="10" name="Рисунок 9" descr="D:\Лида\МК раскраска\МК Фокина\Русский язык\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4" y="342617"/>
            <a:ext cx="4450971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Блок-схема: перфолента 8"/>
          <p:cNvSpPr/>
          <p:nvPr/>
        </p:nvSpPr>
        <p:spPr>
          <a:xfrm>
            <a:off x="5148064" y="548680"/>
            <a:ext cx="3744416" cy="1296144"/>
          </a:xfrm>
          <a:prstGeom prst="flowChartPunched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ВЫМ…ЗАЛ</a:t>
            </a:r>
            <a:endParaRPr lang="uk-UA" sz="5400" b="1" dirty="0">
              <a:solidFill>
                <a:srgbClr val="FF0000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6660232" y="4869160"/>
            <a:ext cx="2304256" cy="1728192"/>
          </a:xfrm>
          <a:prstGeom prst="flowChartProcess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noFill/>
            </a:endParaRPr>
          </a:p>
        </p:txBody>
      </p:sp>
      <p:sp>
        <p:nvSpPr>
          <p:cNvPr id="20" name="7-конечная звезда 19"/>
          <p:cNvSpPr/>
          <p:nvPr/>
        </p:nvSpPr>
        <p:spPr>
          <a:xfrm>
            <a:off x="7267872" y="2780928"/>
            <a:ext cx="1152128" cy="1008112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FFFF00"/>
                </a:solidFill>
              </a:rPr>
              <a:t>О</a:t>
            </a:r>
            <a:endParaRPr lang="uk-UA" sz="6000" dirty="0">
              <a:solidFill>
                <a:srgbClr val="FFFF00"/>
              </a:solidFill>
            </a:endParaRPr>
          </a:p>
        </p:txBody>
      </p:sp>
      <p:sp>
        <p:nvSpPr>
          <p:cNvPr id="22" name="7-конечная звезда 21"/>
          <p:cNvSpPr/>
          <p:nvPr/>
        </p:nvSpPr>
        <p:spPr>
          <a:xfrm>
            <a:off x="5850143" y="3451541"/>
            <a:ext cx="1152128" cy="1008112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А</a:t>
            </a:r>
            <a:endParaRPr lang="uk-UA" sz="6000" dirty="0">
              <a:solidFill>
                <a:srgbClr val="FFFF00"/>
              </a:solidFill>
            </a:endParaRPr>
          </a:p>
        </p:txBody>
      </p:sp>
      <p:pic>
        <p:nvPicPr>
          <p:cNvPr id="12" name="Рисунок 11" descr="D:\Лида\МК раскраска\МК Фокина\Русский язык\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Лида\МК раскраска\МК Фокина\Русский язык\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:\Лида\МК раскраска\МК Фокина\Русский язык\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D:\Лида\МК раскраска\МК Фокина\Русский язык\6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D:\Лида\МК раскраска\МК Фокина\Русский язык\7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8"/>
            <a:ext cx="4451985" cy="616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D:\Лида\МК раскраска\МК Фокина\Русский язык\8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4" y="342618"/>
            <a:ext cx="4450971" cy="616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D:\Лида\МК раскраска\МК Фокина\Русский язык\9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D:\Лида\МК раскраска\МК Фокина\Русский язык\10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D:\Лида\МК раскраска\МК Фокина\Русский язык\11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1" y="342618"/>
            <a:ext cx="4452864" cy="616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D:\Лида\МК раскраска\МК Фокина\Русский язык\12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4" y="342617"/>
            <a:ext cx="4450971" cy="616267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Управляющая кнопка: документ 24">
            <a:hlinkClick r:id="rId16" action="ppaction://hlinksldjump" highlightClick="1"/>
          </p:cNvPr>
          <p:cNvSpPr/>
          <p:nvPr/>
        </p:nvSpPr>
        <p:spPr>
          <a:xfrm>
            <a:off x="5220072" y="5157192"/>
            <a:ext cx="1656184" cy="21602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Подсказка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3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да 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1396" y="1965883"/>
            <a:ext cx="323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Выбери нужную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букву:</a:t>
            </a:r>
            <a:endParaRPr lang="uk-UA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D:\Лида\МК раскраска\МК Фокина\Русский язык\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8"/>
            <a:ext cx="4451985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5364088" y="6165304"/>
            <a:ext cx="1008112" cy="288032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дальше</a:t>
            </a:r>
            <a:endParaRPr lang="uk-UA" b="1" dirty="0">
              <a:solidFill>
                <a:prstClr val="white"/>
              </a:solidFill>
            </a:endParaRPr>
          </a:p>
        </p:txBody>
      </p:sp>
      <p:pic>
        <p:nvPicPr>
          <p:cNvPr id="10" name="Рисунок 9" descr="D:\Лида\МК раскраска\МК Фокина\Русский язык\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4" y="342617"/>
            <a:ext cx="4450971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Блок-схема: перфолента 8"/>
          <p:cNvSpPr/>
          <p:nvPr/>
        </p:nvSpPr>
        <p:spPr>
          <a:xfrm>
            <a:off x="5148064" y="548680"/>
            <a:ext cx="3744416" cy="1296144"/>
          </a:xfrm>
          <a:prstGeom prst="flowChartPunched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ЗАК…ЗАЛ</a:t>
            </a:r>
            <a:endParaRPr lang="uk-UA" sz="5400" b="1" dirty="0">
              <a:solidFill>
                <a:srgbClr val="FF0000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6660232" y="4869160"/>
            <a:ext cx="2304256" cy="1728192"/>
          </a:xfrm>
          <a:prstGeom prst="flowChartProcess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noFill/>
            </a:endParaRPr>
          </a:p>
        </p:txBody>
      </p:sp>
      <p:sp>
        <p:nvSpPr>
          <p:cNvPr id="20" name="7-конечная звезда 19"/>
          <p:cNvSpPr/>
          <p:nvPr/>
        </p:nvSpPr>
        <p:spPr>
          <a:xfrm>
            <a:off x="5796136" y="3573016"/>
            <a:ext cx="1152128" cy="1008112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FFFF00"/>
                </a:solidFill>
              </a:rPr>
              <a:t>О</a:t>
            </a:r>
            <a:endParaRPr lang="uk-UA" sz="6000" dirty="0">
              <a:solidFill>
                <a:srgbClr val="FFFF00"/>
              </a:solidFill>
            </a:endParaRPr>
          </a:p>
        </p:txBody>
      </p:sp>
      <p:sp>
        <p:nvSpPr>
          <p:cNvPr id="22" name="7-конечная звезда 21"/>
          <p:cNvSpPr/>
          <p:nvPr/>
        </p:nvSpPr>
        <p:spPr>
          <a:xfrm>
            <a:off x="7236296" y="2780928"/>
            <a:ext cx="1152128" cy="1008112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А</a:t>
            </a:r>
            <a:endParaRPr lang="uk-UA" sz="6000" dirty="0">
              <a:solidFill>
                <a:srgbClr val="FFFF00"/>
              </a:solidFill>
            </a:endParaRPr>
          </a:p>
        </p:txBody>
      </p:sp>
      <p:pic>
        <p:nvPicPr>
          <p:cNvPr id="12" name="Рисунок 11" descr="D:\Лида\МК раскраска\МК Фокина\Русский язык\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Лида\МК раскраска\МК Фокина\Русский язык\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:\Лида\МК раскраска\МК Фокина\Русский язык\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D:\Лида\МК раскраска\МК Фокина\Русский язык\6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D:\Лида\МК раскраска\МК Фокина\Русский язык\7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8"/>
            <a:ext cx="4451985" cy="616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D:\Лида\МК раскраска\МК Фокина\Русский язык\8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4" y="342618"/>
            <a:ext cx="4450971" cy="616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D:\Лида\МК раскраска\МК Фокина\Русский язык\9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D:\Лида\МК раскраска\МК Фокина\Русский язык\10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D:\Лида\МК раскраска\МК Фокина\Русский язык\11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1" y="342618"/>
            <a:ext cx="4452864" cy="616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D:\Лида\МК раскраска\МК Фокина\Русский язык\12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4" y="342617"/>
            <a:ext cx="4450971" cy="616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D:\Лида\МК раскраска\МК Фокина\Русский язык\13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4" y="342618"/>
            <a:ext cx="4450971" cy="61626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Управляющая кнопка: документ 2">
            <a:hlinkClick r:id="rId17" action="ppaction://hlinksldjump" highlightClick="1"/>
          </p:cNvPr>
          <p:cNvSpPr/>
          <p:nvPr/>
        </p:nvSpPr>
        <p:spPr>
          <a:xfrm>
            <a:off x="5220072" y="5157192"/>
            <a:ext cx="1656184" cy="21602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Подсказка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нет 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амечатель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ида\МК раскраска\МК Фокина\Русский язык\f88b1c8b495880c99a18cebf567fed4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0451" y="1574433"/>
            <a:ext cx="5338854" cy="451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3354" y="363599"/>
            <a:ext cx="85552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CrownStyle" pitchFamily="2" charset="0"/>
              </a:rPr>
              <a:t>Спасибо, ребята!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CrownStyle" pitchFamily="2" charset="0"/>
              </a:rPr>
              <a:t>Теперь я пойду на рыбалку!!!</a:t>
            </a:r>
            <a:endParaRPr lang="uk-UA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CrownStyle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4" y="6207509"/>
            <a:ext cx="15811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0333" y="5841324"/>
            <a:ext cx="8361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CrownStyle" pitchFamily="2" charset="0"/>
              </a:rPr>
              <a:t>А эта роза вам от меня!</a:t>
            </a:r>
            <a:endParaRPr lang="uk-UA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CrownStyle" pitchFamily="2" charset="0"/>
            </a:endParaRPr>
          </a:p>
        </p:txBody>
      </p:sp>
      <p:sp>
        <p:nvSpPr>
          <p:cNvPr id="8" name="Управляющая кнопка: домой 7">
            <a:hlinkClick r:id="" action="ppaction://hlinkshowjump?jump=endshow" highlightClick="1"/>
          </p:cNvPr>
          <p:cNvSpPr/>
          <p:nvPr/>
        </p:nvSpPr>
        <p:spPr>
          <a:xfrm>
            <a:off x="8532440" y="6256822"/>
            <a:ext cx="306141" cy="303112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697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00"/>
                            </p:stCondLst>
                            <p:childTnLst>
                              <p:par>
                                <p:cTn id="1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6717432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Интернет-ресурсы</a:t>
            </a:r>
            <a:endParaRPr lang="uk-UA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348880"/>
            <a:ext cx="8352928" cy="3600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Рыжий котёнок   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http://img-fotki.yandex.ru/get/4519/28257045.680/0_72b05_4a6fc91f_L.jpg</a:t>
            </a:r>
            <a:r>
              <a:rPr lang="ru-RU" dirty="0">
                <a:ea typeface="Calibri"/>
                <a:cs typeface="Times New Roman"/>
              </a:rPr>
              <a:t> </a:t>
            </a:r>
            <a:endParaRPr lang="uk-UA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Котёнок наклонился  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http://s3.pic4you.ru/allimage/y2013/10-21/12216/3917133-thumb.png</a:t>
            </a:r>
            <a:r>
              <a:rPr lang="ru-RU" dirty="0">
                <a:ea typeface="Calibri"/>
                <a:cs typeface="Times New Roman"/>
              </a:rPr>
              <a:t> </a:t>
            </a:r>
            <a:endParaRPr lang="uk-UA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Кот </a:t>
            </a:r>
            <a:r>
              <a:rPr lang="ru-RU" dirty="0">
                <a:ea typeface="Calibri"/>
                <a:cs typeface="Times New Roman"/>
              </a:rPr>
              <a:t>с розой 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http://i63.fastpic.ru/big/2014/0528/40/f88b1c8b495880c99a18cebf567fed40.gif</a:t>
            </a:r>
            <a:r>
              <a:rPr lang="ru-RU" dirty="0">
                <a:ea typeface="Calibri"/>
                <a:cs typeface="Times New Roman"/>
              </a:rPr>
              <a:t> </a:t>
            </a:r>
            <a:endParaRPr lang="uk-UA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Раскраска 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6"/>
              </a:rPr>
              <a:t>http://edetkam.ru/images/dg_originals/EC0E1870E804-25.jpg</a:t>
            </a:r>
            <a:r>
              <a:rPr lang="ru-RU" dirty="0">
                <a:ea typeface="Calibri"/>
                <a:cs typeface="Times New Roman"/>
              </a:rPr>
              <a:t> </a:t>
            </a:r>
            <a:endParaRPr lang="ru-RU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Фон </a:t>
            </a:r>
            <a:r>
              <a:rPr lang="ru-RU" u="sng" dirty="0">
                <a:hlinkClick r:id="rId7"/>
              </a:rPr>
              <a:t>http://s40.radikal.ru/i090/1202/0a/d0b89f77a148.png</a:t>
            </a:r>
            <a:r>
              <a:rPr lang="ru-RU" dirty="0"/>
              <a:t> </a:t>
            </a:r>
            <a:endParaRPr lang="uk-UA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uk-UA" dirty="0">
              <a:ea typeface="Calibri"/>
              <a:cs typeface="Times New Roman"/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305220" y="6109065"/>
            <a:ext cx="360040" cy="36004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011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4825" y="2060848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Чтобы </a:t>
            </a:r>
            <a:r>
              <a:rPr lang="ru-RU" sz="3200" b="1" u="sng" dirty="0">
                <a:solidFill>
                  <a:srgbClr val="FF0000"/>
                </a:solidFill>
              </a:rPr>
              <a:t>проверить </a:t>
            </a:r>
            <a:endParaRPr lang="ru-RU" sz="3200" b="1" u="sng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u="sng" dirty="0" smtClean="0">
                <a:solidFill>
                  <a:srgbClr val="FF0000"/>
                </a:solidFill>
              </a:rPr>
              <a:t>безударную </a:t>
            </a:r>
            <a:r>
              <a:rPr lang="ru-RU" sz="3200" b="1" u="sng" dirty="0">
                <a:solidFill>
                  <a:srgbClr val="FF0000"/>
                </a:solidFill>
              </a:rPr>
              <a:t>гласную в корне слова</a:t>
            </a:r>
            <a:r>
              <a:rPr lang="ru-RU" sz="3200" b="1" u="sng" dirty="0">
                <a:solidFill>
                  <a:srgbClr val="FFFF00"/>
                </a:solidFill>
              </a:rPr>
              <a:t>,</a:t>
            </a:r>
            <a:r>
              <a:rPr lang="ru-RU" sz="3200" b="1" dirty="0">
                <a:solidFill>
                  <a:srgbClr val="FFFF00"/>
                </a:solidFill>
              </a:rPr>
              <a:t> </a:t>
            </a:r>
            <a:br>
              <a:rPr lang="ru-RU" sz="3200" b="1" dirty="0">
                <a:solidFill>
                  <a:srgbClr val="FFFF00"/>
                </a:solidFill>
              </a:rPr>
            </a:br>
            <a:r>
              <a:rPr lang="ru-RU" sz="3200" b="1" dirty="0">
                <a:solidFill>
                  <a:srgbClr val="FFFF00"/>
                </a:solidFill>
              </a:rPr>
              <a:t>надо подобрать родственное (однокоренное) слово или изменить форму слова так, чтобы безударная гласная стала в сильную позицию, то есть она должна быть ударной.</a:t>
            </a:r>
            <a:r>
              <a:rPr lang="ru-RU" sz="3200" dirty="0">
                <a:solidFill>
                  <a:srgbClr val="FFFF00"/>
                </a:solidFill>
              </a:rPr>
              <a:t> </a:t>
            </a:r>
            <a:endParaRPr lang="uk-UA" sz="3200" dirty="0">
              <a:solidFill>
                <a:srgbClr val="FFFF00"/>
              </a:solidFill>
            </a:endParaRPr>
          </a:p>
        </p:txBody>
      </p:sp>
      <p:sp>
        <p:nvSpPr>
          <p:cNvPr id="3" name="Управляющая кнопка: назад 2">
            <a:hlinkClick r:id="" action="ppaction://hlinkshowjump?jump=lastslideviewed" highlightClick="1"/>
          </p:cNvPr>
          <p:cNvSpPr/>
          <p:nvPr/>
        </p:nvSpPr>
        <p:spPr>
          <a:xfrm>
            <a:off x="8244408" y="6165304"/>
            <a:ext cx="504056" cy="288032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4091205" y="116632"/>
            <a:ext cx="768159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uk-UA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629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5005" y="3140968"/>
            <a:ext cx="5400600" cy="32932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Привет, ребята!</a:t>
            </a:r>
          </a:p>
          <a:p>
            <a:pPr algn="ctr"/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учусь в лесной школе, </a:t>
            </a:r>
          </a:p>
          <a:p>
            <a:pPr algn="ctr"/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нас очень строгие учителя.</a:t>
            </a:r>
          </a:p>
          <a:p>
            <a:pPr algn="ctr"/>
            <a:endParaRPr lang="ru-RU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Завтра будем писать диктант по русскому языку, а я совсем забыл правило написания безударных гласных в корне слова.</a:t>
            </a:r>
          </a:p>
          <a:p>
            <a:pPr algn="ctr"/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Мама пообещала, что если я отлично справлюсь с заданием, она отпустит меня на рыбалку.</a:t>
            </a:r>
          </a:p>
          <a:p>
            <a:pPr algn="ctr"/>
            <a:endParaRPr lang="ru-RU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Помогите мне, пожалуйста!</a:t>
            </a:r>
            <a:endParaRPr lang="uk-UA" sz="2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Управляющая кнопка: настраиваемая 2">
            <a:hlinkClick r:id="" action="ppaction://hlinkshowjump?jump=nextslide" highlightClick="1"/>
          </p:cNvPr>
          <p:cNvSpPr/>
          <p:nvPr/>
        </p:nvSpPr>
        <p:spPr>
          <a:xfrm>
            <a:off x="7740352" y="6237312"/>
            <a:ext cx="1080120" cy="28803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B0F0"/>
                </a:solidFill>
              </a:rPr>
              <a:t>ПОМОЧЬ!</a:t>
            </a:r>
            <a:endParaRPr lang="uk-UA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4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1396" y="1965883"/>
            <a:ext cx="323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Выбери нужную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букву:</a:t>
            </a:r>
            <a:endParaRPr lang="uk-UA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D:\Лида\МК раскраска\МК Фокина\Русский язык\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8"/>
            <a:ext cx="4451985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5364088" y="6165304"/>
            <a:ext cx="1008112" cy="288032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uk-UA" b="1" dirty="0"/>
          </a:p>
        </p:txBody>
      </p:sp>
      <p:pic>
        <p:nvPicPr>
          <p:cNvPr id="10" name="Рисунок 9" descr="D:\Лида\МК раскраска\МК Фокина\Русский язык\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4" y="342617"/>
            <a:ext cx="4450971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Блок-схема: перфолента 8"/>
          <p:cNvSpPr/>
          <p:nvPr/>
        </p:nvSpPr>
        <p:spPr>
          <a:xfrm>
            <a:off x="5364088" y="548680"/>
            <a:ext cx="3384376" cy="1296144"/>
          </a:xfrm>
          <a:prstGeom prst="flowChartPunched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Д…ЛИНА</a:t>
            </a:r>
            <a:endParaRPr lang="uk-UA" sz="5400" b="1" dirty="0">
              <a:solidFill>
                <a:srgbClr val="FF0000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6660232" y="4869160"/>
            <a:ext cx="2304256" cy="1728192"/>
          </a:xfrm>
          <a:prstGeom prst="flowChartProcess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noFill/>
            </a:endParaRPr>
          </a:p>
        </p:txBody>
      </p:sp>
      <p:sp>
        <p:nvSpPr>
          <p:cNvPr id="20" name="7-конечная звезда 19"/>
          <p:cNvSpPr/>
          <p:nvPr/>
        </p:nvSpPr>
        <p:spPr>
          <a:xfrm>
            <a:off x="5955323" y="3418004"/>
            <a:ext cx="1152128" cy="1008112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А</a:t>
            </a:r>
            <a:endParaRPr lang="uk-UA" sz="6000" dirty="0">
              <a:solidFill>
                <a:srgbClr val="FFFF00"/>
              </a:solidFill>
            </a:endParaRPr>
          </a:p>
        </p:txBody>
      </p:sp>
      <p:sp>
        <p:nvSpPr>
          <p:cNvPr id="22" name="7-конечная звезда 21"/>
          <p:cNvSpPr/>
          <p:nvPr/>
        </p:nvSpPr>
        <p:spPr>
          <a:xfrm>
            <a:off x="7485350" y="2919899"/>
            <a:ext cx="1152128" cy="1008112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О</a:t>
            </a:r>
            <a:endParaRPr lang="uk-UA" sz="6000" dirty="0">
              <a:solidFill>
                <a:srgbClr val="FFFF00"/>
              </a:solidFill>
            </a:endParaRPr>
          </a:p>
        </p:txBody>
      </p:sp>
      <p:sp>
        <p:nvSpPr>
          <p:cNvPr id="11" name="Управляющая кнопка: документ 10">
            <a:hlinkClick r:id="rId6" action="ppaction://hlinksldjump" highlightClick="1"/>
          </p:cNvPr>
          <p:cNvSpPr/>
          <p:nvPr/>
        </p:nvSpPr>
        <p:spPr>
          <a:xfrm>
            <a:off x="5220072" y="5157192"/>
            <a:ext cx="1656184" cy="21602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Подсказка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6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1396" y="1965883"/>
            <a:ext cx="323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Выбери нужную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букву:</a:t>
            </a:r>
            <a:endParaRPr lang="uk-UA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D:\Лида\МК раскраска\МК Фокина\Русский язык\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8"/>
            <a:ext cx="4451985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5364088" y="6165304"/>
            <a:ext cx="1008112" cy="288032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дальше</a:t>
            </a:r>
            <a:endParaRPr lang="uk-UA" b="1" dirty="0">
              <a:solidFill>
                <a:prstClr val="white"/>
              </a:solidFill>
            </a:endParaRPr>
          </a:p>
        </p:txBody>
      </p:sp>
      <p:pic>
        <p:nvPicPr>
          <p:cNvPr id="10" name="Рисунок 9" descr="D:\Лида\МК раскраска\МК Фокина\Русский язык\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4" y="342617"/>
            <a:ext cx="4450971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Блок-схема: перфолента 8"/>
          <p:cNvSpPr/>
          <p:nvPr/>
        </p:nvSpPr>
        <p:spPr>
          <a:xfrm>
            <a:off x="5364088" y="548680"/>
            <a:ext cx="3384376" cy="1296144"/>
          </a:xfrm>
          <a:prstGeom prst="flowChartPunched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Д…РЕВЬЯ</a:t>
            </a:r>
            <a:endParaRPr lang="uk-UA" sz="5400" b="1" dirty="0">
              <a:solidFill>
                <a:srgbClr val="FF0000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6660232" y="4869160"/>
            <a:ext cx="2304256" cy="1728192"/>
          </a:xfrm>
          <a:prstGeom prst="flowChartProcess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noFill/>
            </a:endParaRPr>
          </a:p>
        </p:txBody>
      </p:sp>
      <p:sp>
        <p:nvSpPr>
          <p:cNvPr id="20" name="7-конечная звезда 19"/>
          <p:cNvSpPr/>
          <p:nvPr/>
        </p:nvSpPr>
        <p:spPr>
          <a:xfrm>
            <a:off x="7308304" y="2919899"/>
            <a:ext cx="1152128" cy="1008112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FFFF00"/>
                </a:solidFill>
              </a:rPr>
              <a:t>И</a:t>
            </a:r>
            <a:endParaRPr lang="uk-UA" sz="6000" dirty="0">
              <a:solidFill>
                <a:srgbClr val="FFFF00"/>
              </a:solidFill>
            </a:endParaRPr>
          </a:p>
        </p:txBody>
      </p:sp>
      <p:sp>
        <p:nvSpPr>
          <p:cNvPr id="22" name="7-конечная звезда 21"/>
          <p:cNvSpPr/>
          <p:nvPr/>
        </p:nvSpPr>
        <p:spPr>
          <a:xfrm>
            <a:off x="5796136" y="3490851"/>
            <a:ext cx="1152128" cy="1008112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FFFF00"/>
                </a:solidFill>
              </a:rPr>
              <a:t>Е</a:t>
            </a:r>
            <a:endParaRPr lang="uk-UA" sz="6000" dirty="0">
              <a:solidFill>
                <a:srgbClr val="FFFF00"/>
              </a:solidFill>
            </a:endParaRPr>
          </a:p>
        </p:txBody>
      </p:sp>
      <p:pic>
        <p:nvPicPr>
          <p:cNvPr id="12" name="Рисунок 11" descr="D:\Лида\МК раскраска\МК Фокина\Русский язык\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Управляющая кнопка: документ 10">
            <a:hlinkClick r:id="rId7" action="ppaction://hlinksldjump" highlightClick="1"/>
          </p:cNvPr>
          <p:cNvSpPr/>
          <p:nvPr/>
        </p:nvSpPr>
        <p:spPr>
          <a:xfrm>
            <a:off x="5220072" y="5157192"/>
            <a:ext cx="1656184" cy="21602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Подсказка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7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ещё 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1396" y="1965883"/>
            <a:ext cx="323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Выбери нужную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букву:</a:t>
            </a:r>
            <a:endParaRPr lang="uk-UA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D:\Лида\МК раскраска\МК Фокина\Русский язык\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8"/>
            <a:ext cx="4451985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5364088" y="6165304"/>
            <a:ext cx="1008112" cy="288032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дальше</a:t>
            </a:r>
            <a:endParaRPr lang="uk-UA" b="1" dirty="0">
              <a:solidFill>
                <a:prstClr val="white"/>
              </a:solidFill>
            </a:endParaRPr>
          </a:p>
        </p:txBody>
      </p:sp>
      <p:pic>
        <p:nvPicPr>
          <p:cNvPr id="10" name="Рисунок 9" descr="D:\Лида\МК раскраска\МК Фокина\Русский язык\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4" y="342617"/>
            <a:ext cx="4450971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Блок-схема: перфолента 8"/>
          <p:cNvSpPr/>
          <p:nvPr/>
        </p:nvSpPr>
        <p:spPr>
          <a:xfrm>
            <a:off x="5364088" y="548680"/>
            <a:ext cx="3384376" cy="1296144"/>
          </a:xfrm>
          <a:prstGeom prst="flowChartPunched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В…РЕНЬЕ</a:t>
            </a:r>
            <a:endParaRPr lang="uk-UA" sz="5400" b="1" dirty="0">
              <a:solidFill>
                <a:srgbClr val="FF0000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6660232" y="4869160"/>
            <a:ext cx="2304256" cy="1728192"/>
          </a:xfrm>
          <a:prstGeom prst="flowChartProcess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noFill/>
            </a:endParaRPr>
          </a:p>
        </p:txBody>
      </p:sp>
      <p:sp>
        <p:nvSpPr>
          <p:cNvPr id="20" name="7-конечная звезда 19"/>
          <p:cNvSpPr/>
          <p:nvPr/>
        </p:nvSpPr>
        <p:spPr>
          <a:xfrm>
            <a:off x="7308304" y="2919899"/>
            <a:ext cx="1152128" cy="1008112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О</a:t>
            </a:r>
            <a:endParaRPr lang="uk-UA" sz="6000" dirty="0">
              <a:solidFill>
                <a:srgbClr val="FFFF00"/>
              </a:solidFill>
            </a:endParaRPr>
          </a:p>
        </p:txBody>
      </p:sp>
      <p:sp>
        <p:nvSpPr>
          <p:cNvPr id="22" name="7-конечная звезда 21"/>
          <p:cNvSpPr/>
          <p:nvPr/>
        </p:nvSpPr>
        <p:spPr>
          <a:xfrm>
            <a:off x="5796136" y="3490851"/>
            <a:ext cx="1152128" cy="1008112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А</a:t>
            </a:r>
            <a:endParaRPr lang="uk-UA" sz="6000" dirty="0">
              <a:solidFill>
                <a:srgbClr val="FFFF00"/>
              </a:solidFill>
            </a:endParaRPr>
          </a:p>
        </p:txBody>
      </p:sp>
      <p:pic>
        <p:nvPicPr>
          <p:cNvPr id="12" name="Рисунок 11" descr="D:\Лида\МК раскраска\МК Фокина\Русский язык\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Лида\МК раскраска\МК Фокина\Русский язык\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Управляющая кнопка: документ 14">
            <a:hlinkClick r:id="rId8" action="ppaction://hlinksldjump" highlightClick="1"/>
          </p:cNvPr>
          <p:cNvSpPr/>
          <p:nvPr/>
        </p:nvSpPr>
        <p:spPr>
          <a:xfrm>
            <a:off x="5220072" y="5157192"/>
            <a:ext cx="1656184" cy="21602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Подсказка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4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ещё 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1396" y="1965883"/>
            <a:ext cx="323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Выбери нужную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букву:</a:t>
            </a:r>
            <a:endParaRPr lang="uk-UA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D:\Лида\МК раскраска\МК Фокина\Русский язык\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8"/>
            <a:ext cx="4451985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5364088" y="6165304"/>
            <a:ext cx="1008112" cy="288032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дальше</a:t>
            </a:r>
            <a:endParaRPr lang="uk-UA" b="1" dirty="0">
              <a:solidFill>
                <a:prstClr val="white"/>
              </a:solidFill>
            </a:endParaRPr>
          </a:p>
        </p:txBody>
      </p:sp>
      <p:pic>
        <p:nvPicPr>
          <p:cNvPr id="10" name="Рисунок 9" descr="D:\Лида\МК раскраска\МК Фокина\Русский язык\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4" y="342617"/>
            <a:ext cx="4450971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Блок-схема: перфолента 8"/>
          <p:cNvSpPr/>
          <p:nvPr/>
        </p:nvSpPr>
        <p:spPr>
          <a:xfrm>
            <a:off x="5364088" y="548680"/>
            <a:ext cx="3384376" cy="1296144"/>
          </a:xfrm>
          <a:prstGeom prst="flowChartPunched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Н…СИТЬ</a:t>
            </a:r>
            <a:endParaRPr lang="uk-UA" sz="5400" b="1" dirty="0">
              <a:solidFill>
                <a:srgbClr val="FF0000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6660232" y="4869160"/>
            <a:ext cx="2304256" cy="1728192"/>
          </a:xfrm>
          <a:prstGeom prst="flowChartProcess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noFill/>
            </a:endParaRPr>
          </a:p>
        </p:txBody>
      </p:sp>
      <p:sp>
        <p:nvSpPr>
          <p:cNvPr id="20" name="7-конечная звезда 19"/>
          <p:cNvSpPr/>
          <p:nvPr/>
        </p:nvSpPr>
        <p:spPr>
          <a:xfrm>
            <a:off x="7308304" y="2919899"/>
            <a:ext cx="1152128" cy="1008112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А</a:t>
            </a:r>
            <a:endParaRPr lang="uk-UA" sz="6000" dirty="0">
              <a:solidFill>
                <a:srgbClr val="FFFF00"/>
              </a:solidFill>
            </a:endParaRPr>
          </a:p>
        </p:txBody>
      </p:sp>
      <p:sp>
        <p:nvSpPr>
          <p:cNvPr id="22" name="7-конечная звезда 21"/>
          <p:cNvSpPr/>
          <p:nvPr/>
        </p:nvSpPr>
        <p:spPr>
          <a:xfrm>
            <a:off x="5796136" y="3490851"/>
            <a:ext cx="1152128" cy="1008112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FFFF00"/>
                </a:solidFill>
              </a:rPr>
              <a:t>О</a:t>
            </a:r>
            <a:endParaRPr lang="uk-UA" sz="6000" dirty="0">
              <a:solidFill>
                <a:srgbClr val="FFFF00"/>
              </a:solidFill>
            </a:endParaRPr>
          </a:p>
        </p:txBody>
      </p:sp>
      <p:pic>
        <p:nvPicPr>
          <p:cNvPr id="12" name="Рисунок 11" descr="D:\Лида\МК раскраска\МК Фокина\Русский язык\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Лида\МК раскраска\МК Фокина\Русский язык\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:\Лида\МК раскраска\МК Фокина\Русский язык\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Управляющая кнопка: документ 15">
            <a:hlinkClick r:id="rId9" action="ppaction://hlinksldjump" highlightClick="1"/>
          </p:cNvPr>
          <p:cNvSpPr/>
          <p:nvPr/>
        </p:nvSpPr>
        <p:spPr>
          <a:xfrm>
            <a:off x="5220072" y="5157192"/>
            <a:ext cx="1656184" cy="21602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Подсказка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 хорошеньк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1396" y="1965883"/>
            <a:ext cx="323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Выбери нужную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букву:</a:t>
            </a:r>
            <a:endParaRPr lang="uk-UA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D:\Лида\МК раскраска\МК Фокина\Русский язык\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8"/>
            <a:ext cx="4451985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5364088" y="6165304"/>
            <a:ext cx="1008112" cy="288032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дальше</a:t>
            </a:r>
            <a:endParaRPr lang="uk-UA" b="1" dirty="0">
              <a:solidFill>
                <a:prstClr val="white"/>
              </a:solidFill>
            </a:endParaRPr>
          </a:p>
        </p:txBody>
      </p:sp>
      <p:pic>
        <p:nvPicPr>
          <p:cNvPr id="10" name="Рисунок 9" descr="D:\Лида\МК раскраска\МК Фокина\Русский язык\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4" y="342617"/>
            <a:ext cx="4450971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Блок-схема: перфолента 8"/>
          <p:cNvSpPr/>
          <p:nvPr/>
        </p:nvSpPr>
        <p:spPr>
          <a:xfrm>
            <a:off x="5364088" y="548680"/>
            <a:ext cx="3384376" cy="1296144"/>
          </a:xfrm>
          <a:prstGeom prst="flowChartPunched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В…ЗИТЬ</a:t>
            </a:r>
            <a:endParaRPr lang="uk-UA" sz="5400" b="1" dirty="0">
              <a:solidFill>
                <a:srgbClr val="FF0000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6660232" y="4869160"/>
            <a:ext cx="2304256" cy="1728192"/>
          </a:xfrm>
          <a:prstGeom prst="flowChartProcess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noFill/>
            </a:endParaRPr>
          </a:p>
        </p:txBody>
      </p:sp>
      <p:sp>
        <p:nvSpPr>
          <p:cNvPr id="20" name="7-конечная звезда 19"/>
          <p:cNvSpPr/>
          <p:nvPr/>
        </p:nvSpPr>
        <p:spPr>
          <a:xfrm>
            <a:off x="5850143" y="3516773"/>
            <a:ext cx="1152128" cy="1008112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А</a:t>
            </a:r>
            <a:endParaRPr lang="uk-UA" sz="6000" dirty="0">
              <a:solidFill>
                <a:srgbClr val="FFFF00"/>
              </a:solidFill>
            </a:endParaRPr>
          </a:p>
        </p:txBody>
      </p:sp>
      <p:sp>
        <p:nvSpPr>
          <p:cNvPr id="22" name="7-конечная звезда 21"/>
          <p:cNvSpPr/>
          <p:nvPr/>
        </p:nvSpPr>
        <p:spPr>
          <a:xfrm>
            <a:off x="7380312" y="2741593"/>
            <a:ext cx="1152128" cy="1008112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О</a:t>
            </a:r>
            <a:endParaRPr lang="uk-UA" sz="6000" dirty="0">
              <a:solidFill>
                <a:srgbClr val="FFFF00"/>
              </a:solidFill>
            </a:endParaRPr>
          </a:p>
        </p:txBody>
      </p:sp>
      <p:pic>
        <p:nvPicPr>
          <p:cNvPr id="12" name="Рисунок 11" descr="D:\Лида\МК раскраска\МК Фокина\Русский язык\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Лида\МК раскраска\МК Фокина\Русский язык\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:\Лида\МК раскраска\МК Фокина\Русский язык\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D:\Лида\МК раскраска\МК Фокина\Русский язык\6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Управляющая кнопка: документ 15">
            <a:hlinkClick r:id="rId10" action="ppaction://hlinksldjump" highlightClick="1"/>
          </p:cNvPr>
          <p:cNvSpPr/>
          <p:nvPr/>
        </p:nvSpPr>
        <p:spPr>
          <a:xfrm>
            <a:off x="5220072" y="5157192"/>
            <a:ext cx="1656184" cy="21602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Подсказка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9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1396" y="1965883"/>
            <a:ext cx="323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Выбери нужную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букву:</a:t>
            </a:r>
            <a:endParaRPr lang="uk-UA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D:\Лида\МК раскраска\МК Фокина\Русский язык\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8"/>
            <a:ext cx="4451985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5364088" y="6165304"/>
            <a:ext cx="1008112" cy="288032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дальше</a:t>
            </a:r>
            <a:endParaRPr lang="uk-UA" b="1" dirty="0">
              <a:solidFill>
                <a:prstClr val="white"/>
              </a:solidFill>
            </a:endParaRPr>
          </a:p>
        </p:txBody>
      </p:sp>
      <p:pic>
        <p:nvPicPr>
          <p:cNvPr id="10" name="Рисунок 9" descr="D:\Лида\МК раскраска\МК Фокина\Русский язык\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4" y="342617"/>
            <a:ext cx="4450971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Блок-схема: перфолента 8"/>
          <p:cNvSpPr/>
          <p:nvPr/>
        </p:nvSpPr>
        <p:spPr>
          <a:xfrm>
            <a:off x="5364088" y="548680"/>
            <a:ext cx="3384376" cy="1296144"/>
          </a:xfrm>
          <a:prstGeom prst="flowChartPunched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КР…ЧАТЬ</a:t>
            </a:r>
            <a:endParaRPr lang="uk-UA" sz="5400" b="1" dirty="0">
              <a:solidFill>
                <a:srgbClr val="FF0000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6660232" y="4869160"/>
            <a:ext cx="2304256" cy="1728192"/>
          </a:xfrm>
          <a:prstGeom prst="flowChartProcess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noFill/>
            </a:endParaRPr>
          </a:p>
        </p:txBody>
      </p:sp>
      <p:sp>
        <p:nvSpPr>
          <p:cNvPr id="20" name="7-конечная звезда 19"/>
          <p:cNvSpPr/>
          <p:nvPr/>
        </p:nvSpPr>
        <p:spPr>
          <a:xfrm>
            <a:off x="5850143" y="3516773"/>
            <a:ext cx="1152128" cy="1008112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FFFF00"/>
                </a:solidFill>
              </a:rPr>
              <a:t>Е</a:t>
            </a:r>
            <a:endParaRPr lang="uk-UA" sz="6000" dirty="0">
              <a:solidFill>
                <a:srgbClr val="FFFF00"/>
              </a:solidFill>
            </a:endParaRPr>
          </a:p>
        </p:txBody>
      </p:sp>
      <p:sp>
        <p:nvSpPr>
          <p:cNvPr id="22" name="7-конечная звезда 21"/>
          <p:cNvSpPr/>
          <p:nvPr/>
        </p:nvSpPr>
        <p:spPr>
          <a:xfrm>
            <a:off x="7380312" y="2741593"/>
            <a:ext cx="1152128" cy="1008112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И</a:t>
            </a:r>
            <a:endParaRPr lang="uk-UA" sz="6000" dirty="0">
              <a:solidFill>
                <a:srgbClr val="FFFF00"/>
              </a:solidFill>
            </a:endParaRPr>
          </a:p>
        </p:txBody>
      </p:sp>
      <p:pic>
        <p:nvPicPr>
          <p:cNvPr id="12" name="Рисунок 11" descr="D:\Лида\МК раскраска\МК Фокина\Русский язык\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Лида\МК раскраска\МК Фокина\Русский язык\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:\Лида\МК раскраска\МК Фокина\Русский язык\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D:\Лида\МК раскраска\МК Фокина\Русский язык\6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D:\Лида\МК раскраска\МК Фокина\Русский язык\7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8"/>
            <a:ext cx="4451985" cy="61626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Управляющая кнопка: документ 15">
            <a:hlinkClick r:id="rId11" action="ppaction://hlinksldjump" highlightClick="1"/>
          </p:cNvPr>
          <p:cNvSpPr/>
          <p:nvPr/>
        </p:nvSpPr>
        <p:spPr>
          <a:xfrm>
            <a:off x="5220072" y="5157192"/>
            <a:ext cx="1656184" cy="21602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Подсказка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нет 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да 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1396" y="1965883"/>
            <a:ext cx="323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Выбери нужную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букву:</a:t>
            </a:r>
            <a:endParaRPr lang="uk-UA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D:\Лида\МК раскраска\МК Фокина\Русский язык\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8"/>
            <a:ext cx="4451985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5364088" y="6165304"/>
            <a:ext cx="1008112" cy="288032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дальше</a:t>
            </a:r>
            <a:endParaRPr lang="uk-UA" b="1" dirty="0">
              <a:solidFill>
                <a:prstClr val="white"/>
              </a:solidFill>
            </a:endParaRPr>
          </a:p>
        </p:txBody>
      </p:sp>
      <p:pic>
        <p:nvPicPr>
          <p:cNvPr id="10" name="Рисунок 9" descr="D:\Лида\МК раскраска\МК Фокина\Русский язык\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4" y="342617"/>
            <a:ext cx="4450971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Блок-схема: перфолента 8"/>
          <p:cNvSpPr/>
          <p:nvPr/>
        </p:nvSpPr>
        <p:spPr>
          <a:xfrm>
            <a:off x="5148064" y="548680"/>
            <a:ext cx="3744416" cy="1296144"/>
          </a:xfrm>
          <a:prstGeom prst="flowChartPunched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ВЫН…СИТЬ</a:t>
            </a:r>
            <a:endParaRPr lang="uk-UA" sz="5400" b="1" dirty="0">
              <a:solidFill>
                <a:srgbClr val="FF0000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6660232" y="4869160"/>
            <a:ext cx="2304256" cy="1728192"/>
          </a:xfrm>
          <a:prstGeom prst="flowChartProcess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noFill/>
            </a:endParaRPr>
          </a:p>
        </p:txBody>
      </p:sp>
      <p:sp>
        <p:nvSpPr>
          <p:cNvPr id="20" name="7-конечная звезда 19"/>
          <p:cNvSpPr/>
          <p:nvPr/>
        </p:nvSpPr>
        <p:spPr>
          <a:xfrm>
            <a:off x="7236296" y="2849555"/>
            <a:ext cx="1152128" cy="1008112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FFFF00"/>
                </a:solidFill>
              </a:rPr>
              <a:t>А</a:t>
            </a:r>
            <a:endParaRPr lang="uk-UA" sz="6000" dirty="0">
              <a:solidFill>
                <a:srgbClr val="FFFF00"/>
              </a:solidFill>
            </a:endParaRPr>
          </a:p>
        </p:txBody>
      </p:sp>
      <p:sp>
        <p:nvSpPr>
          <p:cNvPr id="22" name="7-конечная звезда 21"/>
          <p:cNvSpPr/>
          <p:nvPr/>
        </p:nvSpPr>
        <p:spPr>
          <a:xfrm>
            <a:off x="5724128" y="3423954"/>
            <a:ext cx="1152128" cy="1008112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О</a:t>
            </a:r>
            <a:endParaRPr lang="uk-UA" sz="6000" dirty="0">
              <a:solidFill>
                <a:srgbClr val="FFFF00"/>
              </a:solidFill>
            </a:endParaRPr>
          </a:p>
        </p:txBody>
      </p:sp>
      <p:pic>
        <p:nvPicPr>
          <p:cNvPr id="12" name="Рисунок 11" descr="D:\Лида\МК раскраска\МК Фокина\Русский язык\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Лида\МК раскраска\МК Фокина\Русский язык\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:\Лида\МК раскраска\МК Фокина\Русский язык\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D:\Лида\МК раскраска\МК Фокина\Русский язык\6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7"/>
            <a:ext cx="4451985" cy="61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D:\Лида\МК раскраска\МК Фокина\Русский язык\7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18"/>
            <a:ext cx="4451985" cy="616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D:\Лида\МК раскраска\МК Фокина\Русский язык\8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4" y="342618"/>
            <a:ext cx="4450971" cy="61626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Управляющая кнопка: документ 15">
            <a:hlinkClick r:id="rId12" action="ppaction://hlinksldjump" highlightClick="1"/>
          </p:cNvPr>
          <p:cNvSpPr/>
          <p:nvPr/>
        </p:nvSpPr>
        <p:spPr>
          <a:xfrm>
            <a:off x="5220072" y="5157192"/>
            <a:ext cx="1656184" cy="21602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Подсказка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2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ещё 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249</Words>
  <Application>Microsoft Office PowerPoint</Application>
  <PresentationFormat>Экран (4:3)</PresentationFormat>
  <Paragraphs>119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Интернет-ресурсы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Lidia</dc:creator>
  <cp:lastModifiedBy>Lidia</cp:lastModifiedBy>
  <cp:revision>34</cp:revision>
  <dcterms:created xsi:type="dcterms:W3CDTF">2014-07-28T16:32:50Z</dcterms:created>
  <dcterms:modified xsi:type="dcterms:W3CDTF">2014-07-29T17:02:38Z</dcterms:modified>
</cp:coreProperties>
</file>