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82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2GwHqmc2Z46xhN5qGwLBQ==" hashData="yj++JzSwpti/I1n+Ju7OrfzqZM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0044CC"/>
    <a:srgbClr val="107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2" autoAdjust="0"/>
  </p:normalViewPr>
  <p:slideViewPr>
    <p:cSldViewPr>
      <p:cViewPr>
        <p:scale>
          <a:sx n="80" d="100"/>
          <a:sy n="80" d="100"/>
        </p:scale>
        <p:origin x="-86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3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0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5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5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1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todsovet.su/load/new_mater/mk/201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pikchyriki.ru/raskraski/koshki/kartinki/koshki-7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s.123rf.com/400wm/400/400/alexokokok/alexokokok1205/alexokokok120500003/13518322-n-n------------nfn---n-n---n--n-------n-----n---------n-nfnzn---n-----n--n--n------n--n----n---n.jpg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33" y="1154187"/>
            <a:ext cx="681629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>
                  <a:solidFill>
                    <a:srgbClr val="0070C0"/>
                  </a:solidFill>
                </a:ln>
                <a:solidFill>
                  <a:srgbClr val="0044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«</a:t>
            </a:r>
            <a:r>
              <a:rPr lang="uk-UA" sz="6000" b="1" dirty="0" err="1" smtClean="0">
                <a:ln w="11430">
                  <a:solidFill>
                    <a:srgbClr val="0070C0"/>
                  </a:solidFill>
                </a:ln>
                <a:solidFill>
                  <a:srgbClr val="0044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Помоги</a:t>
            </a:r>
            <a:endParaRPr lang="uk-UA" sz="6000" b="1" dirty="0" smtClean="0">
              <a:ln w="11430">
                <a:solidFill>
                  <a:srgbClr val="0070C0"/>
                </a:solidFill>
              </a:ln>
              <a:solidFill>
                <a:srgbClr val="0044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csiomaC" pitchFamily="2" charset="0"/>
            </a:endParaRPr>
          </a:p>
          <a:p>
            <a:pPr algn="ctr"/>
            <a:r>
              <a:rPr lang="uk-UA" sz="6000" b="1" dirty="0" smtClean="0">
                <a:ln w="11430">
                  <a:solidFill>
                    <a:srgbClr val="0070C0"/>
                  </a:solidFill>
                </a:ln>
                <a:solidFill>
                  <a:srgbClr val="0044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     </a:t>
            </a:r>
            <a:r>
              <a:rPr lang="uk-UA" sz="6000" b="1" dirty="0" err="1" smtClean="0">
                <a:ln w="11430">
                  <a:solidFill>
                    <a:srgbClr val="0070C0"/>
                  </a:solidFill>
                </a:ln>
                <a:solidFill>
                  <a:srgbClr val="0044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смайликам</a:t>
            </a:r>
            <a:r>
              <a:rPr lang="uk-UA" sz="6000" b="1" dirty="0" smtClean="0">
                <a:ln w="11430">
                  <a:solidFill>
                    <a:srgbClr val="0070C0"/>
                  </a:solidFill>
                </a:ln>
                <a:solidFill>
                  <a:srgbClr val="0044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!»</a:t>
            </a:r>
            <a:endParaRPr lang="ru-RU" sz="6000" b="1" dirty="0">
              <a:ln w="11430">
                <a:solidFill>
                  <a:srgbClr val="0070C0"/>
                </a:solidFill>
              </a:ln>
              <a:solidFill>
                <a:srgbClr val="0044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csiomaC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625" y="3284984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csiomaC" pitchFamily="2" charset="0"/>
              </a:rPr>
              <a:t>Тренажёр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csiomaC" pitchFamily="2" charset="0"/>
              </a:rPr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csiomaC" pitchFamily="2" charset="0"/>
              </a:rPr>
              <a:t>по 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csiomaC" pitchFamily="2" charset="0"/>
              </a:rPr>
              <a:t>чтению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csioma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4890" y="369538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csiomaC" pitchFamily="2" charset="0"/>
              </a:rPr>
              <a:t>1- 4 клас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csiomaC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lastslide" highlightClick="1"/>
          </p:cNvPr>
          <p:cNvSpPr/>
          <p:nvPr/>
        </p:nvSpPr>
        <p:spPr>
          <a:xfrm>
            <a:off x="382985" y="260648"/>
            <a:ext cx="444599" cy="504056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045388"/>
            <a:ext cx="576064" cy="47995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09" y="4461124"/>
            <a:ext cx="2029387" cy="19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1" y="3389883"/>
            <a:ext cx="1959184" cy="21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9592" y="260648"/>
            <a:ext cx="8001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dirty="0">
                <a:latin typeface="Comic Sans MS" pitchFamily="66" charset="0"/>
              </a:rPr>
              <a:t>                          </a:t>
            </a:r>
            <a:r>
              <a:rPr lang="ru-RU" altLang="uk-UA" sz="1600" dirty="0">
                <a:latin typeface="Comic Sans MS" pitchFamily="66" charset="0"/>
              </a:rPr>
              <a:t>работа выполнена в рамках МК </a:t>
            </a:r>
          </a:p>
          <a:p>
            <a:r>
              <a:rPr lang="ru-RU" altLang="uk-UA" sz="1600" dirty="0">
                <a:latin typeface="Comic Sans MS" pitchFamily="66" charset="0"/>
              </a:rPr>
              <a:t>«</a:t>
            </a:r>
            <a:r>
              <a:rPr lang="ru-RU" altLang="uk-UA" sz="1600" dirty="0"/>
              <a:t> </a:t>
            </a:r>
            <a:r>
              <a:rPr lang="ru-RU" altLang="uk-UA" sz="1600" dirty="0">
                <a:hlinkClick r:id="rId6"/>
              </a:rPr>
              <a:t> </a:t>
            </a:r>
            <a:r>
              <a:rPr lang="ru-RU" altLang="uk-UA" sz="1600" dirty="0">
                <a:latin typeface="Comic Sans MS" pitchFamily="66" charset="0"/>
                <a:hlinkClick r:id="rId6"/>
              </a:rPr>
              <a:t>Интерактивная раскраска в программе </a:t>
            </a:r>
            <a:r>
              <a:rPr lang="ru-RU" altLang="uk-UA" sz="1600" dirty="0" err="1">
                <a:latin typeface="Comic Sans MS" pitchFamily="66" charset="0"/>
                <a:hlinkClick r:id="rId6"/>
              </a:rPr>
              <a:t>Microsoft</a:t>
            </a:r>
            <a:r>
              <a:rPr lang="ru-RU" altLang="uk-UA" sz="1600" dirty="0">
                <a:latin typeface="Comic Sans MS" pitchFamily="66" charset="0"/>
                <a:hlinkClick r:id="rId6"/>
              </a:rPr>
              <a:t> </a:t>
            </a:r>
            <a:r>
              <a:rPr lang="ru-RU" altLang="uk-UA" sz="1600" dirty="0" err="1">
                <a:latin typeface="Comic Sans MS" pitchFamily="66" charset="0"/>
                <a:hlinkClick r:id="rId6"/>
              </a:rPr>
              <a:t>Office</a:t>
            </a:r>
            <a:r>
              <a:rPr lang="ru-RU" altLang="uk-UA" sz="1600" dirty="0">
                <a:latin typeface="Comic Sans MS" pitchFamily="66" charset="0"/>
                <a:hlinkClick r:id="rId6"/>
              </a:rPr>
              <a:t> </a:t>
            </a:r>
            <a:r>
              <a:rPr lang="ru-RU" altLang="uk-UA" sz="1600" dirty="0" err="1">
                <a:latin typeface="Comic Sans MS" pitchFamily="66" charset="0"/>
                <a:hlinkClick r:id="rId6"/>
              </a:rPr>
              <a:t>PowerPoint</a:t>
            </a:r>
            <a:r>
              <a:rPr lang="ru-RU" altLang="uk-UA" sz="1600" dirty="0"/>
              <a:t> »</a:t>
            </a:r>
          </a:p>
          <a:p>
            <a:r>
              <a:rPr lang="ru-RU" altLang="uk-UA" sz="1600" dirty="0">
                <a:latin typeface="Comic Sans MS" pitchFamily="66" charset="0"/>
              </a:rPr>
              <a:t>                  на Методическом портале учителя МЕТОДСОВЕТ</a:t>
            </a:r>
          </a:p>
        </p:txBody>
      </p:sp>
      <p:sp>
        <p:nvSpPr>
          <p:cNvPr id="13" name="Подзаголовок 6"/>
          <p:cNvSpPr txBox="1">
            <a:spLocks/>
          </p:cNvSpPr>
          <p:nvPr/>
        </p:nvSpPr>
        <p:spPr>
          <a:xfrm>
            <a:off x="251520" y="4746208"/>
            <a:ext cx="4001787" cy="154012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Автор</a:t>
            </a:r>
          </a:p>
          <a:p>
            <a:pPr marL="0" indent="0">
              <a:buNone/>
            </a:pPr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Рудакова Л.В., учитель начальных классов </a:t>
            </a:r>
          </a:p>
          <a:p>
            <a:pPr marL="0" indent="0">
              <a:buNone/>
            </a:pPr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Новотроицкой ОШ </a:t>
            </a:r>
            <a:r>
              <a:rPr lang="uk-UA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І-ІІІ ст. № 4</a:t>
            </a:r>
          </a:p>
          <a:p>
            <a:pPr marL="0" indent="0">
              <a:buNone/>
            </a:pPr>
            <a:r>
              <a:rPr lang="uk-UA" sz="1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Волновахского</a:t>
            </a:r>
            <a:r>
              <a:rPr lang="uk-UA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1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района</a:t>
            </a:r>
            <a:r>
              <a:rPr lang="uk-UA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uk-UA" sz="1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Донецкой</a:t>
            </a:r>
            <a:r>
              <a:rPr lang="uk-UA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1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области</a:t>
            </a:r>
            <a:endParaRPr lang="uk-UA" sz="1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196921" y="3822580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мёд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0" y="5066754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груша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162356" y="2674520"/>
            <a:ext cx="305499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ягода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447109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Сладкий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74" y="3767590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1" y="2584082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18" y="4939217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раскраска\урок 2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9913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dia\Desktop\МК раскраска\урок 2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2097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38193" y="5022771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пчела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3671" y="3934197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оса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162356" y="2674520"/>
            <a:ext cx="305499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муха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621035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Трудолюбивая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25" y="506675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1" y="2584082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51" y="3908346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dia\Desktop\МК раскраска\урок 2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8996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idia\Desktop\МК раскраска\урок 2\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16" y="1048995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97283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7812360" y="6309320"/>
            <a:ext cx="1080120" cy="360040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выход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5153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4" y="1046679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5079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1891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206" y="2492896"/>
            <a:ext cx="8055243" cy="340259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М</a:t>
            </a:r>
            <a:r>
              <a:rPr lang="uk-UA" sz="19900" b="1" spc="50" dirty="0" err="1" smtClean="0">
                <a:ln w="11430"/>
                <a:solidFill>
                  <a:srgbClr val="0044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о</a:t>
            </a:r>
            <a:r>
              <a:rPr lang="uk-UA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л</a:t>
            </a:r>
            <a:r>
              <a:rPr lang="uk-UA" sz="199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о</a:t>
            </a:r>
            <a:r>
              <a:rPr lang="uk-UA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д</a:t>
            </a:r>
            <a:r>
              <a:rPr lang="uk-UA" sz="199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е</a:t>
            </a:r>
            <a:r>
              <a:rPr lang="uk-UA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ц</a:t>
            </a:r>
            <a:r>
              <a:rPr lang="uk-UA" sz="19900" b="1" spc="50" dirty="0" smtClean="0">
                <a:ln w="11430"/>
                <a:solidFill>
                  <a:srgbClr val="107A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!</a:t>
            </a:r>
            <a:endParaRPr lang="ru-RU" sz="19900" b="1" spc="50" dirty="0">
              <a:ln w="11430"/>
              <a:solidFill>
                <a:srgbClr val="107A2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sioma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56" y="3429000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12" y="2996952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396" y="175979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60648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Источники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siomaC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548" y="22048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http://us.123rf.com/400wm/400/400/alexokokok/alexokokok1205/alexokokok120500003/13518322-n-n------------nfn---n-n---n--n-------n-----n---------n-nfnzn---n-----n--n--n------n--n----n---</a:t>
            </a:r>
            <a:r>
              <a:rPr lang="en-US" dirty="0" smtClean="0">
                <a:hlinkClick r:id="rId6"/>
              </a:rPr>
              <a:t>n.jpg</a:t>
            </a:r>
            <a:r>
              <a:rPr lang="uk-UA" dirty="0" smtClean="0"/>
              <a:t>  </a:t>
            </a:r>
            <a:r>
              <a:rPr lang="uk-UA" dirty="0" err="1" smtClean="0"/>
              <a:t>смайлики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72400" y="6165304"/>
            <a:ext cx="457076" cy="432048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2958" y="1758253"/>
            <a:ext cx="7009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pikchyriki.ru/raskraski/koshki/kartinki/koshki-7.jpg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57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Дорогой друг!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Предлагаю тебе поиграть!</a:t>
            </a:r>
          </a:p>
          <a:p>
            <a:pPr algn="ctr"/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Грустный и радостный смайлики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очень любят раскрашивать,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но они совсем не умеют читать…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Давай им поможем?</a:t>
            </a:r>
          </a:p>
          <a:p>
            <a:pPr algn="ctr"/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noaction" highlightClick="1"/>
          </p:cNvPr>
          <p:cNvSpPr/>
          <p:nvPr/>
        </p:nvSpPr>
        <p:spPr>
          <a:xfrm>
            <a:off x="7549353" y="5314157"/>
            <a:ext cx="432048" cy="3359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5" y="477765"/>
            <a:ext cx="868772" cy="8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6748"/>
            <a:ext cx="736542" cy="8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dia\Desktop\МК раскраска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79" y="326120"/>
            <a:ext cx="2565364" cy="34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7-конечная звезда 13"/>
          <p:cNvSpPr/>
          <p:nvPr/>
        </p:nvSpPr>
        <p:spPr>
          <a:xfrm>
            <a:off x="6433484" y="4954117"/>
            <a:ext cx="792088" cy="36004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005833"/>
            <a:ext cx="7776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Для этого тебе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нужно</a:t>
            </a:r>
          </a:p>
          <a:p>
            <a:pPr lvl="0"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усвоить </a:t>
            </a:r>
            <a:r>
              <a:rPr lang="ru-RU" sz="2400" b="1" i="1" u="sng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правила:</a:t>
            </a:r>
          </a:p>
          <a:p>
            <a:pPr lvl="0" algn="ctr"/>
            <a:endParaRPr lang="ru-RU" sz="2400" b="1" i="1" u="sng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lvl="0" indent="-457200">
              <a:buFontTx/>
              <a:buAutoNum type="arabicPeriod"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Чтобы начать игру, нужно нажать на </a:t>
            </a:r>
          </a:p>
          <a:p>
            <a:pPr marL="457200" lvl="0" indent="-457200">
              <a:buFontTx/>
              <a:buAutoNum type="arabicPeriod"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Прочесть начало предложения на бегунке и успеть выбрать правильный ответ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</a:t>
            </a:r>
          </a:p>
          <a:p>
            <a:pPr marL="457200" lvl="0" indent="-457200">
              <a:buFontTx/>
              <a:buAutoNum type="arabicPeriod"/>
            </a:pP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Для перехода к следующему заданию – на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361033" y="4182018"/>
            <a:ext cx="720080" cy="32528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1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767" y="5622541"/>
            <a:ext cx="1728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Готов?</a:t>
            </a:r>
            <a:r>
              <a:rPr lang="uk-UA" sz="3200" b="1" dirty="0" smtClean="0">
                <a:latin typeface="Comic Sans MS" panose="030F0702030302020204" pitchFamily="66" charset="0"/>
              </a:rPr>
              <a:t/>
            </a:r>
            <a:br>
              <a:rPr lang="uk-UA" sz="3200" b="1" dirty="0" smtClean="0">
                <a:latin typeface="Comic Sans MS" panose="030F0702030302020204" pitchFamily="66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Вперёд!</a:t>
            </a:r>
            <a:endParaRPr lang="uk-U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81401" y="6161150"/>
            <a:ext cx="786942" cy="36419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2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484953" y="2564904"/>
            <a:ext cx="295232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мама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04933" y="3910983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70C0"/>
                </a:solidFill>
              </a:rPr>
              <a:t>одеяло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395536" y="5157192"/>
            <a:ext cx="295232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пух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494077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Ласковый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7" y="2595372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5066754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84" y="3821746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idia\Desktop\МК раскраска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67" y="110315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Lidia\Desktop\МК раскраска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4" y="1103151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410889" y="3818060"/>
            <a:ext cx="295232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 smtClean="0">
                <a:solidFill>
                  <a:srgbClr val="0070C0"/>
                </a:solidFill>
              </a:rPr>
              <a:t>иса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30869" y="2468372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70C0"/>
                </a:solidFill>
              </a:rPr>
              <a:t>заяц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395536" y="5157192"/>
            <a:ext cx="295232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70C0"/>
                </a:solidFill>
              </a:rPr>
              <a:t>ёж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418255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Хитрый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82" y="382174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5066754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2379135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idia\Desktop\МК раскраска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67" y="110315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Lidia\Desktop\МК раскраска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4" y="1103151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dia\Desktop\МК раскраска\урок 2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3" y="1099466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30869" y="3818060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шмель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30869" y="2468372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коза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395536" y="5157192"/>
            <a:ext cx="295232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70C0"/>
                </a:solidFill>
              </a:rPr>
              <a:t>волк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498566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Мохнатый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82" y="382174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5066754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2379135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idia\Desktop\МК раскраска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67" y="110315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Lidia\Desktop\МК раскраска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4" y="1103151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dia\Desktop\МК раскраска\урок 2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3" y="1099466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раскраска\урок 2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67" y="110315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30869" y="5035185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волк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30869" y="2468372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лис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30869" y="3818058"/>
            <a:ext cx="295232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осёл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493757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Голодный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6" y="3764607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2379135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раскраска\урок 2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811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раскраска\урок 2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8111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82" y="506675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30869" y="5035185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лёд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30869" y="2468372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70C0"/>
                </a:solidFill>
              </a:rPr>
              <a:t>снег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30869" y="3818058"/>
            <a:ext cx="295232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гора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503375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002060"/>
                </a:solidFill>
                <a:latin typeface="AcsiomaC" pitchFamily="2" charset="0"/>
              </a:rPr>
              <a:t>Х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олодный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82" y="506675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6" y="3764607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2" y="2379135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раскраска\урок 2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119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раскраска\урок 2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119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196921" y="2597344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ветер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0" y="5066754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туча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30869" y="3818058"/>
            <a:ext cx="305499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луна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525656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Свободный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2674520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18" y="3795136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18" y="4939217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idia\Desktop\МК раскраска\урок 2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119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dia\Desktop\МК раскраска\урок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3516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196921" y="2597344"/>
            <a:ext cx="3132348" cy="1059435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заяц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0" y="5066754"/>
            <a:ext cx="3312368" cy="9359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70C0"/>
                </a:solidFill>
              </a:rPr>
              <a:t>волк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30869" y="3818058"/>
            <a:ext cx="3054998" cy="93355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лиса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7021" y="1772816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188640"/>
            <a:ext cx="486703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Пугливый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, </a:t>
            </a:r>
            <a:r>
              <a:rPr lang="uk-UA" sz="4000" dirty="0" err="1" smtClean="0">
                <a:solidFill>
                  <a:srgbClr val="002060"/>
                </a:solidFill>
                <a:latin typeface="AcsiomaC" pitchFamily="2" charset="0"/>
              </a:rPr>
              <a:t>как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…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96921" y="6181179"/>
            <a:ext cx="576064" cy="408241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Lidija\Рабочий стол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2674520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18" y="3795136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Lidija\Рабочий стол\грусть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18" y="4939217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idia\Desktop\МК раскраска\урок 2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1192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dia\Desktop\МК раскраска\урок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3516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раскраска\урок 2\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53516"/>
            <a:ext cx="4011613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212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43</cp:revision>
  <dcterms:modified xsi:type="dcterms:W3CDTF">2014-07-31T05:58:12Z</dcterms:modified>
</cp:coreProperties>
</file>