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61" r:id="rId4"/>
    <p:sldId id="262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3F88"/>
    <a:srgbClr val="08E853"/>
    <a:srgbClr val="DF11B3"/>
    <a:srgbClr val="A7C46E"/>
    <a:srgbClr val="B3C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9342C-8FAD-4256-8DA0-849DD55EB6C2}" type="datetimeFigureOut">
              <a:rPr lang="uk-UA" smtClean="0"/>
              <a:t>31.07.2014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7ACC8-7ECA-4E8A-BBE8-3E3B84C27D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713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7ACC8-7ECA-4E8A-BBE8-3E3B84C27D8D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70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13383"/>
            <a:ext cx="8064896" cy="4628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028" name="Picture 4" descr="C:\Users\Lidia\Desktop\МК Фокина\Природоведение\трава 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30" y="1582737"/>
            <a:ext cx="2718792" cy="506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dia\Desktop\МК Фокина\Природоведение\трава 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2646784" cy="36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3074" name="Picture 2" descr="C:\Users\Lidia\Desktop\МК Фокина\Природоведение\трава 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65104"/>
            <a:ext cx="1981200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4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Picture 4" descr="http://img-fotki.yandex.ru/get/6502/26063197.e6/0_8b9c4_7ec34cd1_X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869830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7504" y="116632"/>
            <a:ext cx="8856984" cy="658626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333560"/>
            <a:ext cx="230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A7C46E"/>
                </a:solidFill>
              </a:rPr>
              <a:t>http://mykids.ucoz.ru/</a:t>
            </a:r>
            <a:endParaRPr lang="uk-UA" dirty="0">
              <a:solidFill>
                <a:srgbClr val="A7C46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4.pic4you.ru/y2014/05-02/12216/4365979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oveferrari.l.o.pic.centerblog.net/ae050536.png" TargetMode="External"/><Relationship Id="rId5" Type="http://schemas.openxmlformats.org/officeDocument/2006/relationships/hyperlink" Target="http://s4.pic4you.ru/y2014/05-02/12216/4366000.png" TargetMode="External"/><Relationship Id="rId4" Type="http://schemas.openxmlformats.org/officeDocument/2006/relationships/hyperlink" Target="http://www.coollady.ru/pic/0004/010/12_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0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6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888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46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3227" y="548680"/>
            <a:ext cx="81896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/>
          </a:p>
          <a:p>
            <a:r>
              <a:rPr lang="ru-RU" sz="2000" b="1" i="1" dirty="0" smtClean="0"/>
              <a:t>В работе использован авторский шаблон «Лето»:  </a:t>
            </a:r>
          </a:p>
          <a:p>
            <a:endParaRPr lang="ru-RU" sz="2000" dirty="0" smtClean="0"/>
          </a:p>
          <a:p>
            <a:r>
              <a:rPr lang="ru-RU" sz="2000" dirty="0"/>
              <a:t>П</a:t>
            </a:r>
            <a:r>
              <a:rPr lang="ru-RU" sz="2000" dirty="0" smtClean="0"/>
              <a:t>олянка  </a:t>
            </a:r>
            <a:r>
              <a:rPr lang="ru-RU" sz="2000" u="sng" dirty="0">
                <a:hlinkClick r:id="rId3"/>
              </a:rPr>
              <a:t>http://</a:t>
            </a:r>
            <a:r>
              <a:rPr lang="ru-RU" sz="2000" u="sng" dirty="0" smtClean="0">
                <a:hlinkClick r:id="rId3"/>
              </a:rPr>
              <a:t>s4.pic4you.ru/y2014/05-02/12216/4365979.png</a:t>
            </a:r>
            <a:r>
              <a:rPr lang="ru-RU" sz="2000" u="sng" dirty="0" smtClean="0"/>
              <a:t> </a:t>
            </a:r>
          </a:p>
          <a:p>
            <a:r>
              <a:rPr lang="ru-RU" sz="2000" u="sng" dirty="0" smtClean="0"/>
              <a:t> </a:t>
            </a:r>
          </a:p>
          <a:p>
            <a:r>
              <a:rPr lang="ru-RU" sz="2000" dirty="0"/>
              <a:t>Трава </a:t>
            </a:r>
            <a:r>
              <a:rPr lang="ru-RU" sz="2000" dirty="0" smtClean="0"/>
              <a:t>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www.coollady.ru/pic/0004/010/12_1.jpg</a:t>
            </a:r>
            <a:r>
              <a:rPr lang="ru-RU" sz="2000" dirty="0" smtClean="0"/>
              <a:t> </a:t>
            </a:r>
            <a:endParaRPr lang="ru-RU" sz="2000" u="sng" dirty="0" smtClean="0"/>
          </a:p>
          <a:p>
            <a:r>
              <a:rPr lang="ru-RU" sz="2000" u="sng" dirty="0" smtClean="0"/>
              <a:t> </a:t>
            </a:r>
          </a:p>
          <a:p>
            <a:r>
              <a:rPr lang="ru-RU" sz="2000" dirty="0" smtClean="0"/>
              <a:t>Трава</a:t>
            </a:r>
            <a:r>
              <a:rPr lang="en-US" sz="2000" dirty="0" smtClean="0"/>
              <a:t>. </a:t>
            </a:r>
            <a:r>
              <a:rPr lang="ru-RU" sz="2000" u="sng" dirty="0" smtClean="0">
                <a:hlinkClick r:id="rId5"/>
              </a:rPr>
              <a:t>http</a:t>
            </a:r>
            <a:r>
              <a:rPr lang="ru-RU" sz="2000" u="sng" dirty="0">
                <a:hlinkClick r:id="rId5"/>
              </a:rPr>
              <a:t>://</a:t>
            </a:r>
            <a:r>
              <a:rPr lang="ru-RU" sz="2000" u="sng" dirty="0" smtClean="0">
                <a:hlinkClick r:id="rId5"/>
              </a:rPr>
              <a:t>s4.pic4you.ru/y2014/05-02/12216/4366000.png</a:t>
            </a:r>
            <a:r>
              <a:rPr lang="ru-RU" sz="2000" u="sng" dirty="0" smtClean="0"/>
              <a:t>  </a:t>
            </a:r>
          </a:p>
          <a:p>
            <a:r>
              <a:rPr lang="ru-RU" sz="2000" u="sng" dirty="0" smtClean="0"/>
              <a:t> </a:t>
            </a:r>
          </a:p>
          <a:p>
            <a:r>
              <a:rPr lang="ru-RU" sz="2000" dirty="0" smtClean="0"/>
              <a:t>Мотылёк  </a:t>
            </a: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loveferrari.l.o.pic.centerblog.net/ae050536.png</a:t>
            </a:r>
            <a:r>
              <a:rPr lang="ru-RU" sz="2000" dirty="0" smtClean="0"/>
              <a:t>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978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то 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 шаблон</Template>
  <TotalTime>177</TotalTime>
  <Words>29</Words>
  <Application>Microsoft Office PowerPoint</Application>
  <PresentationFormat>Экран (4:3)</PresentationFormat>
  <Paragraphs>11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Лето шаблон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Lidia</cp:lastModifiedBy>
  <cp:revision>31</cp:revision>
  <dcterms:created xsi:type="dcterms:W3CDTF">2014-07-27T18:20:44Z</dcterms:created>
  <dcterms:modified xsi:type="dcterms:W3CDTF">2014-07-31T07:23:20Z</dcterms:modified>
</cp:coreProperties>
</file>