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nashipricheski.ru/img/rezinka-dlya-volos-svoimi-rykami.jpg" TargetMode="External"/><Relationship Id="rId13" Type="http://schemas.openxmlformats.org/officeDocument/2006/relationships/hyperlink" Target="http://fr.upphotos.net/wallpapers/2013/02/Champ-Ciel-camomille-herbe-nature-soleil-600x800.jpg" TargetMode="External"/><Relationship Id="rId3" Type="http://schemas.openxmlformats.org/officeDocument/2006/relationships/hyperlink" Target="http://stilnaya.com/ru/components/com_virtuemart/shop_image/product/B908.jpg" TargetMode="External"/><Relationship Id="rId7" Type="http://schemas.openxmlformats.org/officeDocument/2006/relationships/hyperlink" Target="https://st.free-lance.ru/users/natachka/upload/f_4eb82bf1eacc8.png" TargetMode="External"/><Relationship Id="rId12" Type="http://schemas.openxmlformats.org/officeDocument/2006/relationships/hyperlink" Target="http://www.bankoboev.ru/fons/NjYyMg==/Bankoboev.Ru_solnechnaya_polyana.jpg" TargetMode="External"/><Relationship Id="rId2" Type="http://schemas.openxmlformats.org/officeDocument/2006/relationships/hyperlink" Target="http://www.izmacity.com/images/stories/news2/2011/08.08/portfel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ssets.freelancehunt.com/snippet/3c/f3/75359/%D0%97%D0%B2%D0%B5%D1%80%D1%83%D1%88%D0%BA%D0%B8.jpg" TargetMode="External"/><Relationship Id="rId11" Type="http://schemas.openxmlformats.org/officeDocument/2006/relationships/hyperlink" Target="http://usiter.com/uploads/20120125/penal+penal+dlya+ruchek+penal+shkolnij+77391980039.jpg" TargetMode="External"/><Relationship Id="rId5" Type="http://schemas.openxmlformats.org/officeDocument/2006/relationships/hyperlink" Target="http://dutsadok.pp.ua/wp-content/uploads/2012/10/Devochka-v-platitse.png" TargetMode="External"/><Relationship Id="rId10" Type="http://schemas.openxmlformats.org/officeDocument/2006/relationships/hyperlink" Target="http://www.ostu.ru/libraries/Blog/wp-content/uploads/2011/05/booksstackxx.jpg-872%C3%971321.jpg" TargetMode="External"/><Relationship Id="rId4" Type="http://schemas.openxmlformats.org/officeDocument/2006/relationships/hyperlink" Target="http://img0.liveinternet.ru/images/attach/c/2/64/180/64180076_1284826150_01.png" TargetMode="External"/><Relationship Id="rId9" Type="http://schemas.openxmlformats.org/officeDocument/2006/relationships/hyperlink" Target="http://ladypoint.ru/images/detailed/1/1524027-1-zakolka-krab-tekstil-Gucci-korichnevaja.jpg" TargetMode="External"/><Relationship Id="rId14" Type="http://schemas.openxmlformats.org/officeDocument/2006/relationships/hyperlink" Target="http://lama.kz/pic/nature/fields/5900/zelenoe_pole_pod_golubym_nebom-1920x12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5000">
              <a:srgbClr val="F8B049"/>
            </a:gs>
            <a:gs pos="41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4248472" cy="20882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</a:t>
            </a:r>
            <a:b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загадки!</a:t>
            </a:r>
            <a:endParaRPr lang="ru-RU" sz="72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95536" y="332656"/>
            <a:ext cx="8280920" cy="6120680"/>
          </a:xfrm>
          <a:prstGeom prst="snip2Diag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979712" y="5085184"/>
            <a:ext cx="4968551" cy="115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+mj-lt"/>
              </a:rPr>
              <a:t>Рудакова Л.В., учитель начальных классов</a:t>
            </a:r>
          </a:p>
          <a:p>
            <a:pPr>
              <a:defRPr/>
            </a:pPr>
            <a:r>
              <a:rPr lang="ru-RU" sz="1800" i="1" dirty="0" smtClean="0">
                <a:solidFill>
                  <a:schemeClr val="tx1"/>
                </a:solidFill>
                <a:latin typeface="+mj-lt"/>
              </a:rPr>
              <a:t>Новотроицкой ОШ </a:t>
            </a:r>
            <a:r>
              <a:rPr lang="uk-UA" sz="1800" i="1" dirty="0" smtClean="0">
                <a:solidFill>
                  <a:schemeClr val="tx1"/>
                </a:solidFill>
                <a:latin typeface="+mj-lt"/>
              </a:rPr>
              <a:t>І-ІІІ </a:t>
            </a:r>
            <a:r>
              <a:rPr lang="uk-UA" sz="1800" i="1" dirty="0" err="1" smtClean="0">
                <a:solidFill>
                  <a:schemeClr val="tx1"/>
                </a:solidFill>
                <a:latin typeface="+mj-lt"/>
              </a:rPr>
              <a:t>ступеней</a:t>
            </a:r>
            <a:r>
              <a:rPr lang="uk-UA" sz="1800" i="1" dirty="0" smtClean="0">
                <a:solidFill>
                  <a:schemeClr val="tx1"/>
                </a:solidFill>
                <a:latin typeface="+mj-lt"/>
              </a:rPr>
              <a:t> № 4</a:t>
            </a:r>
          </a:p>
          <a:p>
            <a:pPr>
              <a:defRPr/>
            </a:pPr>
            <a:r>
              <a:rPr lang="uk-UA" sz="1800" i="1" dirty="0" err="1" smtClean="0">
                <a:solidFill>
                  <a:schemeClr val="tx1"/>
                </a:solidFill>
                <a:latin typeface="+mj-lt"/>
              </a:rPr>
              <a:t>Волновахского</a:t>
            </a:r>
            <a:r>
              <a:rPr lang="uk-UA" sz="18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1800" i="1" dirty="0" err="1" smtClean="0">
                <a:solidFill>
                  <a:schemeClr val="tx1"/>
                </a:solidFill>
                <a:latin typeface="+mj-lt"/>
              </a:rPr>
              <a:t>района</a:t>
            </a:r>
            <a:r>
              <a:rPr lang="uk-UA" sz="18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1800" i="1" dirty="0" err="1" smtClean="0">
                <a:solidFill>
                  <a:schemeClr val="tx1"/>
                </a:solidFill>
                <a:latin typeface="+mj-lt"/>
              </a:rPr>
              <a:t>Донецкой</a:t>
            </a:r>
            <a:r>
              <a:rPr lang="uk-UA" sz="18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1800" i="1" dirty="0" err="1" smtClean="0">
                <a:solidFill>
                  <a:schemeClr val="tx1"/>
                </a:solidFill>
                <a:latin typeface="+mj-lt"/>
              </a:rPr>
              <a:t>области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dutsadok.pp.ua/wp-content/uploads/2012/10/Devochka-v-platit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31540"/>
          <a:stretch/>
        </p:blipFill>
        <p:spPr bwMode="auto">
          <a:xfrm flipH="1">
            <a:off x="7020272" y="1939228"/>
            <a:ext cx="1990113" cy="4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01865" y="3253525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i="1" dirty="0" err="1" smtClean="0"/>
              <a:t>Игра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9" name="Picture 6" descr="http://dutsadok.pp.ua/wp-content/uploads/2012/10/Devochka-v-platit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31540"/>
          <a:stretch/>
        </p:blipFill>
        <p:spPr bwMode="auto">
          <a:xfrm>
            <a:off x="31389" y="1511848"/>
            <a:ext cx="2164347" cy="49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2966"/>
            <a:ext cx="3752769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Мордочка усатая,</a:t>
            </a: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Шубка полосатая,</a:t>
            </a: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Часто умывается</a:t>
            </a:r>
            <a:r>
              <a:rPr lang="ru-RU" sz="2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с водой не знается.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8" name="Picture 6" descr="http://assets.freelancehunt.com/snippet/3c/f3/75359/%D0%97%D0%B2%D0%B5%D1%80%D1%83%D1%88%D0%BA%D0%B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19686"/>
            <a:ext cx="2585690" cy="33475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t.free-lance.ru/users/natachka/upload/f_4eb82bf1eac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381008" cy="43188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mg0.liveinternet.ru/images/attach/c/2/64/180/64180076_1284826150_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6049">
            <a:off x="3596904" y="3502164"/>
            <a:ext cx="1905000" cy="28575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6325137"/>
            <a:ext cx="429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правильную картинку-отгадку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1938" y="2240718"/>
            <a:ext cx="3516027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2132" y="2240717"/>
            <a:ext cx="397564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Ошибочка!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52130" y="2240716"/>
            <a:ext cx="3975641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0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4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32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88640"/>
            <a:ext cx="4572000" cy="181588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маленькой Катюши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Уселся на макушке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мотылек, не птичка -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Держит две косички.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tilnaya.com/ru/components/com_virtuemart/shop_image/product/B90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68637"/>
            <a:ext cx="2578174" cy="25781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ashipricheski.ru/img/rezinka-dlya-volos-svoimi-rykam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57" y="2249239"/>
            <a:ext cx="2461483" cy="179757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adypoint.ru/images/detailed/1/1524027-1-zakolka-krab-tekstil-Gucci-korichneva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4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64" y="4058749"/>
            <a:ext cx="2247025" cy="166279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39952" y="6325137"/>
            <a:ext cx="429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правильную картинку-отгадку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77860" y="5695841"/>
            <a:ext cx="3975641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9834" y="5695841"/>
            <a:ext cx="5971486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ещё!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721548"/>
            <a:ext cx="3975641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Подумай!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13" name="Picture 6" descr="http://dutsadok.pp.ua/wp-content/uploads/2012/10/Devochka-v-platits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31540"/>
          <a:stretch/>
        </p:blipFill>
        <p:spPr bwMode="auto">
          <a:xfrm>
            <a:off x="251520" y="373526"/>
            <a:ext cx="2597465" cy="59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707" y="188640"/>
            <a:ext cx="474022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дом несу в руке,</a:t>
            </a:r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Дверцы дома - на замке.</a:t>
            </a:r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Тут жильцы бумажные,</a:t>
            </a:r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ужасно важные.</a:t>
            </a:r>
            <a:endParaRPr lang="ru-RU" sz="28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http://www.ostu.ru/libraries/Blog/wp-content/uploads/2011/05/booksstackxx.jpg-872%C3%971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07884"/>
            <a:ext cx="2028811" cy="307346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zmacity.com/images/stories/news2/2011/08.08/portfel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6" y="3645024"/>
            <a:ext cx="2171023" cy="226691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siter.com/uploads/20120125/penal+penal+dlya+ruchek+penal+shkolnij+773919800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992">
            <a:off x="3108331" y="2533160"/>
            <a:ext cx="2964971" cy="222372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45133" y="6325674"/>
            <a:ext cx="429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правильную картинку-отгадку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09067" y="2176860"/>
            <a:ext cx="6673428" cy="186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500" b="1" dirty="0" smtClean="0">
                <a:solidFill>
                  <a:srgbClr val="FFFF00"/>
                </a:solidFill>
              </a:rPr>
              <a:t>Молодец!</a:t>
            </a:r>
            <a:endParaRPr lang="ru-RU" sz="115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7960" y="5201677"/>
            <a:ext cx="3975641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Подумай!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8931" y="5201677"/>
            <a:ext cx="3975641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5000">
              <a:srgbClr val="F8B049"/>
            </a:gs>
            <a:gs pos="41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576" y="98072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Портфель </a:t>
            </a:r>
            <a:r>
              <a:rPr lang="ru-RU" sz="1600" u="sng" dirty="0">
                <a:hlinkClick r:id="rId2"/>
              </a:rPr>
              <a:t>http://www.izmacity.com/images/stories/news2/2011/08.08/portfel001.jpg</a:t>
            </a:r>
            <a:endParaRPr lang="ru-RU" sz="1600" dirty="0"/>
          </a:p>
          <a:p>
            <a:r>
              <a:rPr lang="ru-RU" sz="1600" dirty="0"/>
              <a:t>Бантик </a:t>
            </a:r>
            <a:r>
              <a:rPr lang="ru-RU" sz="1600" u="sng" dirty="0">
                <a:hlinkClick r:id="rId3"/>
              </a:rPr>
              <a:t>http://stilnaya.com/ru/components/com_virtuemart/shop_image/product/B908.jpg</a:t>
            </a:r>
            <a:r>
              <a:rPr lang="ru-RU" sz="1600" dirty="0"/>
              <a:t> </a:t>
            </a:r>
          </a:p>
          <a:p>
            <a:r>
              <a:rPr lang="ru-RU" sz="1600" dirty="0"/>
              <a:t>Кот </a:t>
            </a:r>
            <a:r>
              <a:rPr lang="ru-RU" sz="1600" u="sng" dirty="0">
                <a:hlinkClick r:id="rId4"/>
              </a:rPr>
              <a:t>http://img0.liveinternet.ru/images/attach/c/2//64/180/64180076_1284826150_01.png</a:t>
            </a:r>
            <a:endParaRPr lang="ru-RU" sz="1600" dirty="0"/>
          </a:p>
          <a:p>
            <a:r>
              <a:rPr lang="ru-RU" sz="1600" dirty="0"/>
              <a:t>Девочка </a:t>
            </a:r>
            <a:r>
              <a:rPr lang="ru-RU" sz="1600" u="sng" dirty="0">
                <a:hlinkClick r:id="rId5"/>
              </a:rPr>
              <a:t>http://dutsadok.pp.ua/wp-content/uploads/2012/10/Devochka-v-platitse.png</a:t>
            </a:r>
            <a:r>
              <a:rPr lang="ru-RU" sz="1600" dirty="0"/>
              <a:t>  </a:t>
            </a:r>
          </a:p>
          <a:p>
            <a:r>
              <a:rPr lang="ru-RU" sz="1600" dirty="0"/>
              <a:t>Лисичка </a:t>
            </a:r>
            <a:r>
              <a:rPr lang="ru-RU" sz="1600" u="sng" dirty="0">
                <a:hlinkClick r:id="rId6"/>
              </a:rPr>
              <a:t>http://assets.freelancehunt.com/snippet/3c/f3/75359/%D0%97%D0%B2%D0%B5%D1%80%D1%83%D1%88%D0%BA%D0%B8.jpg</a:t>
            </a:r>
            <a:endParaRPr lang="ru-RU" sz="1600" dirty="0"/>
          </a:p>
          <a:p>
            <a:r>
              <a:rPr lang="ru-RU" sz="1600" dirty="0"/>
              <a:t>Волк </a:t>
            </a:r>
            <a:r>
              <a:rPr lang="ru-RU" sz="1600" u="sng" dirty="0">
                <a:hlinkClick r:id="rId7"/>
              </a:rPr>
              <a:t>https://st.free-lance.ru/users/natachka/upload/f_4eb82bf1eacc8.png</a:t>
            </a:r>
            <a:r>
              <a:rPr lang="ru-RU" sz="1600" dirty="0"/>
              <a:t> </a:t>
            </a:r>
          </a:p>
          <a:p>
            <a:r>
              <a:rPr lang="ru-RU" sz="1600" dirty="0"/>
              <a:t>Резинка для волос  </a:t>
            </a:r>
            <a:r>
              <a:rPr lang="ru-RU" sz="1600" u="sng" dirty="0">
                <a:hlinkClick r:id="rId8"/>
              </a:rPr>
              <a:t>http://nashipricheski.ru/img/rezinka-dlya-volos-svoimi-rykami.jpg</a:t>
            </a:r>
            <a:r>
              <a:rPr lang="ru-RU" sz="1600" dirty="0"/>
              <a:t> </a:t>
            </a:r>
          </a:p>
          <a:p>
            <a:r>
              <a:rPr lang="ru-RU" sz="1600" dirty="0"/>
              <a:t>Заколка </a:t>
            </a:r>
            <a:r>
              <a:rPr lang="ru-RU" sz="1600" u="sng" dirty="0">
                <a:hlinkClick r:id="rId9"/>
              </a:rPr>
              <a:t>http://ladypoint.ru/images/detailed/1/1524027-1-zakolka-krab-tekstil-Gucci-korichnevaja.jpg</a:t>
            </a:r>
            <a:r>
              <a:rPr lang="ru-RU" sz="1600" dirty="0"/>
              <a:t> </a:t>
            </a:r>
          </a:p>
          <a:p>
            <a:r>
              <a:rPr lang="ru-RU" sz="1600" dirty="0"/>
              <a:t>Книги </a:t>
            </a:r>
            <a:r>
              <a:rPr lang="ru-RU" sz="1600" u="sng" dirty="0">
                <a:hlinkClick r:id="rId10"/>
              </a:rPr>
              <a:t>http://www.ostu.ru/libraries/Blog/wp-content/uploads/2011/05/booksstackxx.jpg-872%C3%971321.jpg</a:t>
            </a:r>
            <a:r>
              <a:rPr lang="ru-RU" sz="1600" dirty="0"/>
              <a:t> </a:t>
            </a:r>
          </a:p>
          <a:p>
            <a:r>
              <a:rPr lang="ru-RU" sz="1600" dirty="0"/>
              <a:t>Пенал </a:t>
            </a:r>
            <a:r>
              <a:rPr lang="ru-RU" sz="1600" u="sng" dirty="0">
                <a:hlinkClick r:id="rId11"/>
              </a:rPr>
              <a:t>http://</a:t>
            </a:r>
            <a:r>
              <a:rPr lang="ru-RU" sz="1600" u="sng" dirty="0" smtClean="0">
                <a:hlinkClick r:id="rId11"/>
              </a:rPr>
              <a:t>usiter.com/uploads/20120125/penal+penal+dlya+ruchek+penal+shkolnij+77391980039.jpg</a:t>
            </a:r>
            <a:r>
              <a:rPr lang="ru-RU" sz="1600" u="sng" dirty="0" smtClean="0"/>
              <a:t> </a:t>
            </a:r>
          </a:p>
          <a:p>
            <a:r>
              <a:rPr lang="ru-RU" sz="1600" dirty="0" smtClean="0"/>
              <a:t>Фон полянка </a:t>
            </a:r>
            <a:r>
              <a:rPr lang="en-US" sz="1600" dirty="0">
                <a:hlinkClick r:id="rId12"/>
              </a:rPr>
              <a:t>http://www.bankoboev.ru/fons/NjYyMg==/</a:t>
            </a:r>
            <a:r>
              <a:rPr lang="en-US" sz="1600" dirty="0" smtClean="0">
                <a:hlinkClick r:id="rId12"/>
              </a:rPr>
              <a:t>Bankoboev.Ru_solnechnaya_polyana.jpg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Фон с ромашкой </a:t>
            </a: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fr.upphotos.net/wallpapers/2013/02/Champ-Ciel-camomille-herbe-nature-soleil-600x800.jpg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Фон поле </a:t>
            </a:r>
            <a:r>
              <a:rPr lang="en-US" sz="1600" dirty="0">
                <a:hlinkClick r:id="rId14"/>
              </a:rPr>
              <a:t>http://lama.kz/pic/nature/fields/5900/zelenoe_pole_pod_golubym_nebom-1920x1200.jpg</a:t>
            </a: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6632"/>
            <a:ext cx="47787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9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124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Отгадай  загадки!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10</cp:revision>
  <dcterms:modified xsi:type="dcterms:W3CDTF">2013-07-17T20:18:26Z</dcterms:modified>
</cp:coreProperties>
</file>