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1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34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68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4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14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6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2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95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19.07.2013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9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hotos/lenakater69.jpg" TargetMode="External"/><Relationship Id="rId2" Type="http://schemas.openxmlformats.org/officeDocument/2006/relationships/hyperlink" Target="http://love-multik.ru/up/info/imag/neznaika_1.jpg" TargetMode="Externa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488832" cy="1470025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Думаем с Незнайкой  </a:t>
            </a:r>
            <a:endParaRPr lang="ru-RU" sz="5400" b="1" spc="50" dirty="0">
              <a:ln w="11430">
                <a:solidFill>
                  <a:schemeClr val="accent3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Documents and Settings\Lidija\Рабочий стол\мульты\625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613476" cy="436761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419872" y="3187862"/>
            <a:ext cx="5184576" cy="11521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Рудакова Л.В., учитель начальных классов</a:t>
            </a:r>
          </a:p>
          <a:p>
            <a:pPr>
              <a:defRPr/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Новотроицкой ОШ 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І-ІІІ </a:t>
            </a:r>
            <a:r>
              <a:rPr lang="uk-UA" sz="20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ступеней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№ 4</a:t>
            </a:r>
          </a:p>
          <a:p>
            <a:pPr>
              <a:defRPr/>
            </a:pPr>
            <a:r>
              <a:rPr lang="uk-UA" sz="20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Волновахского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0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района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0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Донецкой</a:t>
            </a: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000" i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области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defRPr/>
            </a:pPr>
            <a:endParaRPr lang="ru-RU" sz="16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8148" y="260648"/>
            <a:ext cx="1558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i="1" dirty="0" smtClean="0"/>
              <a:t>Тренажёр</a:t>
            </a:r>
            <a:r>
              <a:rPr lang="ru-RU" sz="2400" i="1" dirty="0" smtClean="0"/>
              <a:t> </a:t>
            </a:r>
            <a:endParaRPr lang="ru-RU" sz="2400" i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576064" cy="33516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6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116632"/>
            <a:ext cx="8712968" cy="6624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6" y="188640"/>
            <a:ext cx="8411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все числа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которые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больше 4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89" y="951363"/>
            <a:ext cx="7488831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Ответив правильно, ты получишь  порадуешь  Незнайку!</a:t>
            </a:r>
            <a:endParaRPr lang="ru-RU" sz="22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486" y="1556791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Неверно!</a:t>
            </a:r>
            <a:endParaRPr lang="ru-RU" sz="36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925" y="1556792"/>
            <a:ext cx="24681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Подумай!</a:t>
            </a:r>
            <a:endParaRPr lang="ru-RU" sz="36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4016" y="1556488"/>
            <a:ext cx="32648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Что-то не так!</a:t>
            </a:r>
            <a:endParaRPr lang="ru-RU" sz="3600" b="1" cap="all" dirty="0">
              <a:ln w="0"/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9549" y="2420888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02905" y="35999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07704" y="3689234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483888" y="234888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59592" y="41399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67704" y="5445224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81647" y="52199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6" y="5667376"/>
            <a:ext cx="2765871" cy="982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7" y="4685177"/>
            <a:ext cx="2755647" cy="9821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7" y="3702979"/>
            <a:ext cx="2757850" cy="9821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7" y="2724411"/>
            <a:ext cx="2755647" cy="978568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32440" y="6299940"/>
            <a:ext cx="346383" cy="349634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20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51520" y="116632"/>
            <a:ext cx="8712968" cy="6624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6" y="188640"/>
            <a:ext cx="8411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все числа, которые больше 4</a:t>
            </a:r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89" y="951363"/>
            <a:ext cx="7488831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200" b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Ответив правильно, ты получишь  порадуешь  Незнайку!</a:t>
            </a:r>
            <a:endParaRPr lang="ru-RU" sz="2200" b="1" spc="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03960" y="1988840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3928" y="3706314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95736" y="3396112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75736" y="1916832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4122" y="3936112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367704" y="5373216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131840" y="5127376"/>
            <a:ext cx="1080000" cy="1080000"/>
          </a:xfrm>
          <a:prstGeom prst="ellipse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16" y="5667376"/>
            <a:ext cx="2765871" cy="9821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7" y="4685177"/>
            <a:ext cx="2755647" cy="9821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7" y="3702979"/>
            <a:ext cx="2757850" cy="9821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7" y="2724411"/>
            <a:ext cx="2755647" cy="978568"/>
          </a:xfrm>
          <a:prstGeom prst="rect">
            <a:avLst/>
          </a:prstGeom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532440" y="6309320"/>
            <a:ext cx="432048" cy="43204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1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молодец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й, ошибочк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подумай хорошенько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подумай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36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5976664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620688"/>
            <a:ext cx="4608512" cy="9361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628800"/>
            <a:ext cx="7772400" cy="144016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Незнайка 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love-multik.ru/up/info/imag/neznaika_1.jpg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Незнайка 2  </a:t>
            </a:r>
            <a:r>
              <a:rPr lang="en-US" dirty="0">
                <a:hlinkClick r:id="rId3"/>
              </a:rPr>
              <a:t>http://www.stihi.ru/photos/lenakater69.jpg</a:t>
            </a:r>
            <a:endParaRPr lang="ru-RU" dirty="0" smtClean="0"/>
          </a:p>
        </p:txBody>
      </p:sp>
      <p:pic>
        <p:nvPicPr>
          <p:cNvPr id="1026" name="Picture 2" descr="http://www.stihi.ru/photos/lenakater6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0" y="3010004"/>
            <a:ext cx="2776736" cy="38435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32440" y="6309320"/>
            <a:ext cx="432048" cy="432048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85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 Думаем с Незнайкой  </vt:lpstr>
      <vt:lpstr>Презентация PowerPoint</vt:lpstr>
      <vt:lpstr>Презентация PowerPoint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10</cp:revision>
  <dcterms:modified xsi:type="dcterms:W3CDTF">2013-07-19T20:14:32Z</dcterms:modified>
</cp:coreProperties>
</file>