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0" r:id="rId6"/>
    <p:sldId id="257" r:id="rId7"/>
    <p:sldId id="262" r:id="rId8"/>
    <p:sldId id="258" r:id="rId9"/>
    <p:sldId id="263" r:id="rId10"/>
    <p:sldId id="264" r:id="rId11"/>
    <p:sldId id="259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5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52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6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12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89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30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80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6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29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95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22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0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29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36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0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03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84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08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83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68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55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09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90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49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2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7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44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40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789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7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5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7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18" Type="http://schemas.openxmlformats.org/officeDocument/2006/relationships/slide" Target="slide7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slide" Target="slide5.xml"/><Relationship Id="rId17" Type="http://schemas.microsoft.com/office/2007/relationships/hdphoto" Target="../media/hdphoto4.wdp"/><Relationship Id="rId2" Type="http://schemas.openxmlformats.org/officeDocument/2006/relationships/audio" Target="../media/media1.wav"/><Relationship Id="rId16" Type="http://schemas.openxmlformats.org/officeDocument/2006/relationships/image" Target="../media/image8.png"/><Relationship Id="rId20" Type="http://schemas.microsoft.com/office/2007/relationships/hdphoto" Target="../media/hdphoto5.wdp"/><Relationship Id="rId1" Type="http://schemas.microsoft.com/office/2007/relationships/media" Target="../media/media1.wav"/><Relationship Id="rId6" Type="http://schemas.openxmlformats.org/officeDocument/2006/relationships/slide" Target="slide6.xml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slide" Target="slide4.xml"/><Relationship Id="rId10" Type="http://schemas.openxmlformats.org/officeDocument/2006/relationships/image" Target="../media/image6.png"/><Relationship Id="rId19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slide" Target="slide3.xml"/><Relationship Id="rId14" Type="http://schemas.microsoft.com/office/2007/relationships/hdphoto" Target="../media/hdphoto3.wdp"/><Relationship Id="rId22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slide" Target="slide2.xm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39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microsoft.com/office/2007/relationships/hdphoto" Target="../media/hdphoto13.wdp"/><Relationship Id="rId5" Type="http://schemas.openxmlformats.org/officeDocument/2006/relationships/image" Target="../media/image38.png"/><Relationship Id="rId10" Type="http://schemas.openxmlformats.org/officeDocument/2006/relationships/image" Target="../media/image4.png"/><Relationship Id="rId4" Type="http://schemas.openxmlformats.org/officeDocument/2006/relationships/image" Target="../media/image37.jpe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dutsadok.pp.ua/wp-content/uploads/2012/10/Devochka-v-platitse.png" TargetMode="External"/><Relationship Id="rId3" Type="http://schemas.openxmlformats.org/officeDocument/2006/relationships/hyperlink" Target="http://img-fotki.yandex.ru/get/5820/25585874.167/0_9ff22_929c09e3_L.png" TargetMode="External"/><Relationship Id="rId7" Type="http://schemas.openxmlformats.org/officeDocument/2006/relationships/hyperlink" Target="http://7kilometr.com/images/article/040910/133534_a1f637d099.jpg" TargetMode="External"/><Relationship Id="rId2" Type="http://schemas.openxmlformats.org/officeDocument/2006/relationships/hyperlink" Target="http://img-fotki.yandex.ru/get/5820/25585874.167/0_9ff23_e4b6ecf0_L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nterplastnn.ru/images/G3a9HhdJGuZUnvcU3tdA2uY9GudVC1d9GvcxWzYRzwLITtMIDtMgDvMg2ta9GucFWhapXtLN2sbdS2Y1W0epSua1SjY1GzalHqdVSwd1miclWtewGfc9iqM5G-cc.jpg" TargetMode="External"/><Relationship Id="rId5" Type="http://schemas.openxmlformats.org/officeDocument/2006/relationships/hyperlink" Target="http://s56.radikal.ru/i151/1202/b5/65d3f24dabf6.jpg" TargetMode="External"/><Relationship Id="rId10" Type="http://schemas.openxmlformats.org/officeDocument/2006/relationships/hyperlink" Target="http://dutsadok.com.ua/clipart/ljudi/b59ac82003f0.png" TargetMode="External"/><Relationship Id="rId4" Type="http://schemas.openxmlformats.org/officeDocument/2006/relationships/hyperlink" Target="http://img-fotki.yandex.ru/get/4523/25585874.167/0_9ff39_7fd7523b_L.png" TargetMode="External"/><Relationship Id="rId9" Type="http://schemas.openxmlformats.org/officeDocument/2006/relationships/hyperlink" Target="http://ramka.in.ua/design/cliparts/17273-vesyolyj-russkij-alfavit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t.free-lance.ru/users/natachka/upload/f_4eb82bf1eacc8.png" TargetMode="External"/><Relationship Id="rId3" Type="http://schemas.openxmlformats.org/officeDocument/2006/relationships/hyperlink" Target="http://img1.liveinternet.ru/images/foto/c/9/apps/2/549/2549337_romashka_oranjevaya_otrisovannaya--.png" TargetMode="External"/><Relationship Id="rId7" Type="http://schemas.openxmlformats.org/officeDocument/2006/relationships/hyperlink" Target="http://assets.freelancehunt.com/snippet/3c/f3/75359/%D0%97%D0%B2%D0%B5%D1%80%D1%83%D1%88%D0%BA%D0%B8.jpg" TargetMode="External"/><Relationship Id="rId2" Type="http://schemas.openxmlformats.org/officeDocument/2006/relationships/hyperlink" Target="http://img1.liveinternet.ru/images/foto/c/9/apps/2/549/2549283_romashka_krasnaya-1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foto/c/9/apps/2/549/2549338_romashka_rozovaya.png" TargetMode="External"/><Relationship Id="rId11" Type="http://schemas.openxmlformats.org/officeDocument/2006/relationships/hyperlink" Target="http://lama.kz/pic/nature/fields/5900/zelenoe_pole_pod_golubym_nebom-1920x1200.jpg" TargetMode="External"/><Relationship Id="rId5" Type="http://schemas.openxmlformats.org/officeDocument/2006/relationships/hyperlink" Target="http://img1.liveinternet.ru/images/foto/c/9/apps/2/549/2549339_romashka_sinyaya_2.png" TargetMode="External"/><Relationship Id="rId10" Type="http://schemas.openxmlformats.org/officeDocument/2006/relationships/hyperlink" Target="http://www.bankoboev.ru/fons/NjYyMg==/Bankoboev.Ru_solnechnaya_polyana.jpg" TargetMode="External"/><Relationship Id="rId4" Type="http://schemas.openxmlformats.org/officeDocument/2006/relationships/hyperlink" Target="http://img0.liveinternet.ru/images/foto/c/9/apps/2/549/2549340_romashka_sinyaya_otrisovannaya.png" TargetMode="External"/><Relationship Id="rId9" Type="http://schemas.openxmlformats.org/officeDocument/2006/relationships/hyperlink" Target="http://img0.liveinternet.ru/images/attach/c/2/64/180/64180076_1284826150_01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39552" y="476672"/>
            <a:ext cx="7920880" cy="5760640"/>
          </a:xfrm>
          <a:prstGeom prst="snip2DiagRect">
            <a:avLst/>
          </a:prstGeom>
          <a:noFill/>
          <a:ln w="57150">
            <a:prstDash val="sysDot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99692" y="1347449"/>
            <a:ext cx="5616624" cy="180019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Игра-тренажёр </a:t>
            </a:r>
          </a:p>
          <a:p>
            <a:r>
              <a:rPr lang="ru-RU" sz="48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1 класса</a:t>
            </a:r>
            <a:endParaRPr lang="ru-RU" sz="48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6" descr="http://dutsadok.com.ua/clipart/ljudi/b59ac82003f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3124894"/>
            <a:ext cx="1987396" cy="373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dutsadok.pp.ua/wp-content/uploads/2012/10/Devochka-v-platitse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3"/>
          <a:stretch/>
        </p:blipFill>
        <p:spPr bwMode="auto">
          <a:xfrm>
            <a:off x="0" y="2708919"/>
            <a:ext cx="2295025" cy="415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123729" y="4783975"/>
            <a:ext cx="4968551" cy="11521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i="1" smtClean="0">
                <a:solidFill>
                  <a:schemeClr val="tx1"/>
                </a:solidFill>
                <a:latin typeface="+mj-lt"/>
              </a:rPr>
              <a:t>Рудакова Л.В., учитель начальных классов</a:t>
            </a:r>
          </a:p>
          <a:p>
            <a:pPr>
              <a:defRPr/>
            </a:pPr>
            <a:r>
              <a:rPr lang="ru-RU" sz="1800" i="1" smtClean="0">
                <a:solidFill>
                  <a:schemeClr val="tx1"/>
                </a:solidFill>
                <a:latin typeface="+mj-lt"/>
              </a:rPr>
              <a:t>Новотроицкой ОШ </a:t>
            </a:r>
            <a:r>
              <a:rPr lang="uk-UA" sz="1800" i="1" smtClean="0">
                <a:solidFill>
                  <a:schemeClr val="tx1"/>
                </a:solidFill>
                <a:latin typeface="+mj-lt"/>
              </a:rPr>
              <a:t>І-ІІІ ступеней № 4</a:t>
            </a:r>
          </a:p>
          <a:p>
            <a:pPr>
              <a:defRPr/>
            </a:pPr>
            <a:r>
              <a:rPr lang="uk-UA" sz="1800" i="1" smtClean="0">
                <a:solidFill>
                  <a:schemeClr val="tx1"/>
                </a:solidFill>
                <a:latin typeface="+mj-lt"/>
              </a:rPr>
              <a:t>Волновахского района Донецкой области</a:t>
            </a:r>
            <a:r>
              <a:rPr lang="ru-RU" sz="1800" i="1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defRPr/>
            </a:pPr>
            <a:endParaRPr lang="ru-RU" sz="140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240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60432" y="6381328"/>
            <a:ext cx="61924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2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цветоче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1107" y="2480742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5773"/>
            <a:ext cx="3970784" cy="106613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Поиграем?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3" name="Picture 9" descr="http://img0.liveinternet.ru/images/foto/c/9/apps/2/549/2549338_romashka_rozovay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14" l="0" r="9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755466"/>
            <a:ext cx="2312130" cy="30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mg1.liveinternet.ru/images/foto/c/9/apps/2/549/2549337_romashka_oranjevaya_otrisovannaya--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51048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0.liveinternet.ru/images/foto/c/9/apps/2/549/2549340_romashka_sinyaya_otrisovannay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068" y="1649100"/>
            <a:ext cx="1861956" cy="24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img1.liveinternet.ru/images/foto/c/9/apps/2/549/2549283_romashka_krasnaya-1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649100"/>
            <a:ext cx="2062755" cy="275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1.liveinternet.ru/images/foto/c/9/apps/2/549/2549339_romashka_sinyaya_2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1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0444" y="3395584"/>
            <a:ext cx="2614265" cy="348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dalance.ru/UserFiles/portfolio/030/885/fb1c8a3a82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574" y="0"/>
            <a:ext cx="1649100" cy="164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img-fotki.yandex.ru/get/4523/25585874.167/0_9ff39_7fd7523b_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1267872" cy="255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5820/25585874.167/0_9ff22_929c09e3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24419">
            <a:off x="5438631" y="4101354"/>
            <a:ext cx="1689931" cy="10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g-fotki.yandex.ru/get/4610/126271693.75/0_7b36f_96645c67_ori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419" y="4319123"/>
            <a:ext cx="1782439" cy="21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-fotki.yandex.ru/get/5820/25585874.167/0_9ff23_e4b6ecf0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4275" y="2695761"/>
            <a:ext cx="1827596" cy="15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RQUEhQTFRQVFhgZGBUYGBoaHBgcFRobGxwaHx0cHCcfHB8kIBgcKy8jJykpLC0tHR8xNjArNigtLCkBCQoKDgwOGg8PGiweHyQsLzEsNTU1LDUpNC01LC8yNS4sKyopNCwvLDUqLCopLCwwLy0pKTAuLCwqKjQvNSksNf/AABEIAGYAYgMBIgACEQEDEQH/xAAcAAACAwEBAQEAAAAAAAAAAAAABQQGBwEDAgj/xAA3EAACAQIEAwUHAgUFAAAAAAABAhEAAwQSITEFQVEGEyJhgQcUIzJxkaFCknKCscHwM1Jz0fH/xAAbAQABBQEBAAAAAAAAAAAAAAAAAQIDBAUGB//EACwRAAEEAQIEBQMFAAAAAAAAAAEAAgMRBBIhBTFBYVFxkaHhgbHwBhMyQsH/2gAMAwEAAhEDEQA/ANxomio+Oz5Ph5Qx5nZepjnHShC95qNxHGizauXTqLaM5Hkilv7VmGN45euXD3Ny8QP1ZzqOTECEQbctJEmpw7TYi3h7oxCe8Wu7bNlZQyqRBkmARB2+b66A58eex7tNHz6K9kYf7Dbc9urw/t6KVhPaE9m864tQ1uTDW1JZGGhXKCSwmdd9JO+l24bxK3fti5abMhnXbUGCCDqCCNQaxYF8Uvw80s7hjJABGrZhM75RtpAMzKjSezV21g7Aty7sSWYqjAZnMkDNBgaCTvEnen48khsSLMgEr+lhWuilnCOPW8R3gSQ1tsrKYkSAQdCdDr9j0pmDV0G1O5paaIooooooTUUUUUIRRRRQhFeGOUm24X5irAfUgx+a+r18L9YMDmY5CvOxezTMSOhkQdQaCLCTUAVk+EtkKrRIdsogSQQsxHPRh13qXcxAIgnTQ76xA2PKN5EHerBieDZXBQ/DTFWrg6eIhSo85YegFLvaBwO2i21tF1fE3lt5QRlCmS5gCdvPnWDHhvb2IVnNhbkzCSM/yO/55c1XeK33tNZFk92HUMFUKubSBPkABoPLpqtu4y/eIXO5L6AA75tI9elM+KcUxaY9BhVcjOFdgfAqICSrjLoG0MkgaRqaVEgu6pAkXMmYSAGDBcw2IEiRsRNWpotOk3sV1PDJQGSRNYCWAVfU0dvb681M7F8VuYDHIL4ZFuwjhiDo3yPMkEA8wYgmtwBr87XuHNawa27rK90XC8p8iBgwZQYGh8Gg00J5mdg9nfaL3vBoWM3LXw38yo8LeqwfrPSrcVMcYwbHMLJ4jG6WGPLc3STs4dxyP1A9laqKKKsrERRRRQhFFFFCEux6GZgkR0keenPl9q62TSQMoEAz+N9fprU8ilXaCxdFi6+FCHEBGNsMJVmAkKRI3iAZGscpBcCoizqpFuyHBJGmcGP4CMv2gVTe1d7vOJ2E/TYtFiejXTGvoo/dVQ9m3tQuW7lxOI3CVvXCe8YR3Nw6FSI8KafykHkTD/3tbhx2KkMGfLbaZ8KCBBGhBCg1DK4AWtLAj1SAfllReN8KVWZ1aepqv4jhjWxYxBEpdZ0HkbbbfzDMR1iOYr1xHFWYanStEv8AZjvuEpYH+oLSuh6XAM4+5JB+pqmNEziWjkF02ZK/Djja48z7AfIKQ4S3YZJcBlIpF2K42uD4iVmLN5sh6Ak+BvRjHkGJpXbxhII1E/p6dR5QQR6Ut4hZ51HJkmxtyWhFgtnieHHZw9D8FfpENXarPYDtF73hEYn4ifDufxKNG/mUg+pHI1ZZrTBBFhefyRujeWO2INFdooopUxFFFFCEVwiu0UIWbe0v2ZYW/bu4tWbD3lRnZkAK3CokZlP6jtmBB11mlOKw/u3DrFnnz9N/Sdqu3tDxBGGS2N7162v7Tn+xygetUjthd8aWxtbUAVTy3Uylv8Fg1TNd5+3ykmEw3e3Et7Z3VJ6Z2Cz6TW23OI2k0a5bXyzAHy0rEcO2VgYBjWKsKdorxEJbA+giqmNMIwbW1xbAflPaQdgFB7V8OAxdx7ALWbnjJAICs3zDUCZIB0ncdKRYi3IqxYn3m7owMHlUN+DuvzCJqGW3u1AK/hVjxhjnA13VQu8axWDBuYS89pgQWA2YD/cpkNEnfzrU/Zd7XBjyMPiQqYmCVKyFugCTAPysBrl2I1HQUfiXBiBMU77CdicJcxIxni7wFSuHQ5Ql1JzuIPy/KwGy95BBMCr+G+xoPRc9+osdocMmPk7Y+fT1H2W0A12oSXnUDOJ6kHb6j/qpgq8uXBtdooooSooorjUIVJ7UXe94jhrX6bVtrrfVzAn6BD+6qTxljcvufOrZhbgfF46+dgwtKf8AjABH3A+5pdgeDFrgJUxM1m5A1kALrOFubA0ud0HyjA8KvEBbGHW4QAWZnVQM2w11Ox5U0tdl8e25wtr97/2UVZuzVjLbZo+e4x9FAQfhBTirLIGgBZGRxGUvNUqZa7C3j/qYxvoltV/Mz+KSYzhbYfEtaZ3dSAyM5kkemkgyK06qt28wBayLyA57BzablDo/2EH0O9K+FunYJkGbIZAHnYpPieGqyV4djra4V7oOYPedFWVOVQJhiR5tEdY5aiVw3ijZBGFvsY1OQx9zpXpiRjriwuHtWlbTNccaTpMLO01ExlEOAV2ebXG6J7qB7j5VtFhmgNBEzI0nyiT/AFqYKj4J/AoLBmAAYjmY1PlMGpNXbtc+BSKKKKEqK8cXdKozAFiFJCjckCYHma9q4woQsy4HwbGWhNy0BJmblxVBJ3PhLH8VYrXDMW4+ewg6qGf8yB/5SD2iYgC/DSUypmGfLG5lTsoMxMHWaruL4rh7IR8M93vFZGg3FKtlIJWFAMH+m9USWMJB+66GKLIy2hzRXhtt6k/4tj4fhO7tokzlAE9TzPqZqVXnZaQCJggHXfUV9k1eXPE3uu1wrUfD8RtuJW4hExow6x/Wvv3xNPGmu3iGv+QaKS0Uh7b8YuYXDrdtqGi6gaQTCtMnQ6axr51RcVxq5iLma9cb3eJAsld+hzNp5scx8uVas7W3WCUYHSJBnbT8j8UmxPAcBenNbsnLocpCx5HKR/kVBIx7jsdloYuTBE2pGWfHrXYHa+6qHYXGhcXltd3kuZlyAszoqgtnZgxUSVAghZzaDrp4pZwzh2Gw6kWVtIOcEcvOep+5pil1TsQY6Hanxtc0U5VsmVksmpgoedlfdFFFSKuiiiihCiYrh1u4QXRWI5kA1EHZrDAz3KTvt0rtFRmNh5gJwe4cimlDUUVImpTe7L4V3ztYtFyZzFBMiddvOvG72SwkGMNYkDTwDdZy8uVFFBca5pQ4+KXWOBNbAVLWEAtsHU5TOfKvjhQADKcuQWpNzsojWx8LDi7m1YJIy5idM067ST05aEFFMA7lIRq5qCOwCwfFa5R8C0dlUEElZMlQZ8hU3AdljbQZLgtOQM5tIAGMRJ1lokxO2m/PtFGn83SBo5qyRRRRT0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hQSERQUEhQTFRQVFhgZGBUYGBoaHBgcFRobGxwaHx0cHCcfHB8kIBgcKy8jJykpLC0tHR8xNjArNigtLCkBCQoKDgwOGg8PGiweHyQsLzEsNTU1LDUpNC01LC8yNS4sKyopNCwvLDUqLCopLCwwLy0pKTAuLCwqKjQvNSksNf/AABEIAGYAYgMBIgACEQEDEQH/xAAcAAACAwEBAQEAAAAAAAAAAAAABQQGBwEDAgj/xAA3EAACAQIEAwUHAgUFAAAAAAABAhEAAwQSITEFQVEGEyJhgQcUIzJxkaFCknKCscHwM1Jz0fH/xAAbAQABBQEBAAAAAAAAAAAAAAAAAQIDBAUGB//EACwRAAEEAQIEBQMFAAAAAAAAAAEAAgMRBBIhBTFBYVFxkaHhgbHwBhMyQsH/2gAMAwEAAhEDEQA/ANxomio+Oz5Ph5Qx5nZepjnHShC95qNxHGizauXTqLaM5Hkilv7VmGN45euXD3Ny8QP1ZzqOTECEQbctJEmpw7TYi3h7oxCe8Wu7bNlZQyqRBkmARB2+b66A58eex7tNHz6K9kYf7Dbc9urw/t6KVhPaE9m864tQ1uTDW1JZGGhXKCSwmdd9JO+l24bxK3fti5abMhnXbUGCCDqCCNQaxYF8Uvw80s7hjJABGrZhM75RtpAMzKjSezV21g7Aty7sSWYqjAZnMkDNBgaCTvEnen48khsSLMgEr+lhWuilnCOPW8R3gSQ1tsrKYkSAQdCdDr9j0pmDV0G1O5paaIooooooTUUUUUIRRRRQhFeGOUm24X5irAfUgx+a+r18L9YMDmY5CvOxezTMSOhkQdQaCLCTUAVk+EtkKrRIdsogSQQsxHPRh13qXcxAIgnTQ76xA2PKN5EHerBieDZXBQ/DTFWrg6eIhSo85YegFLvaBwO2i21tF1fE3lt5QRlCmS5gCdvPnWDHhvb2IVnNhbkzCSM/yO/55c1XeK33tNZFk92HUMFUKubSBPkABoPLpqtu4y/eIXO5L6AA75tI9elM+KcUxaY9BhVcjOFdgfAqICSrjLoG0MkgaRqaVEgu6pAkXMmYSAGDBcw2IEiRsRNWpotOk3sV1PDJQGSRNYCWAVfU0dvb681M7F8VuYDHIL4ZFuwjhiDo3yPMkEA8wYgmtwBr87XuHNawa27rK90XC8p8iBgwZQYGh8Gg00J5mdg9nfaL3vBoWM3LXw38yo8LeqwfrPSrcVMcYwbHMLJ4jG6WGPLc3STs4dxyP1A9laqKKKsrERRRRQhFFFFCEux6GZgkR0keenPl9q62TSQMoEAz+N9fprU8ilXaCxdFi6+FCHEBGNsMJVmAkKRI3iAZGscpBcCoizqpFuyHBJGmcGP4CMv2gVTe1d7vOJ2E/TYtFiejXTGvoo/dVQ9m3tQuW7lxOI3CVvXCe8YR3Nw6FSI8KafykHkTD/3tbhx2KkMGfLbaZ8KCBBGhBCg1DK4AWtLAj1SAfllReN8KVWZ1aepqv4jhjWxYxBEpdZ0HkbbbfzDMR1iOYr1xHFWYanStEv8AZjvuEpYH+oLSuh6XAM4+5JB+pqmNEziWjkF02ZK/Djja48z7AfIKQ4S3YZJcBlIpF2K42uD4iVmLN5sh6Ak+BvRjHkGJpXbxhII1E/p6dR5QQR6Ut4hZ51HJkmxtyWhFgtnieHHZw9D8FfpENXarPYDtF73hEYn4ifDufxKNG/mUg+pHI1ZZrTBBFhefyRujeWO2INFdooopUxFFFFCEVwiu0UIWbe0v2ZYW/bu4tWbD3lRnZkAK3CokZlP6jtmBB11mlOKw/u3DrFnnz9N/Sdqu3tDxBGGS2N7162v7Tn+xygetUjthd8aWxtbUAVTy3Uylv8Fg1TNd5+3ykmEw3e3Et7Z3VJ6Z2Cz6TW23OI2k0a5bXyzAHy0rEcO2VgYBjWKsKdorxEJbA+giqmNMIwbW1xbAflPaQdgFB7V8OAxdx7ALWbnjJAICs3zDUCZIB0ncdKRYi3IqxYn3m7owMHlUN+DuvzCJqGW3u1AK/hVjxhjnA13VQu8axWDBuYS89pgQWA2YD/cpkNEnfzrU/Zd7XBjyMPiQqYmCVKyFugCTAPysBrl2I1HQUfiXBiBMU77CdicJcxIxni7wFSuHQ5Ql1JzuIPy/KwGy95BBMCr+G+xoPRc9+osdocMmPk7Y+fT1H2W0A12oSXnUDOJ6kHb6j/qpgq8uXBtdooooSooorjUIVJ7UXe94jhrX6bVtrrfVzAn6BD+6qTxljcvufOrZhbgfF46+dgwtKf8AjABH3A+5pdgeDFrgJUxM1m5A1kALrOFubA0ud0HyjA8KvEBbGHW4QAWZnVQM2w11Ox5U0tdl8e25wtr97/2UVZuzVjLbZo+e4x9FAQfhBTirLIGgBZGRxGUvNUqZa7C3j/qYxvoltV/Mz+KSYzhbYfEtaZ3dSAyM5kkemkgyK06qt28wBayLyA57BzablDo/2EH0O9K+FunYJkGbIZAHnYpPieGqyV4djra4V7oOYPedFWVOVQJhiR5tEdY5aiVw3ijZBGFvsY1OQx9zpXpiRjriwuHtWlbTNccaTpMLO01ExlEOAV2ebXG6J7qB7j5VtFhmgNBEzI0nyiT/AFqYKj4J/AoLBmAAYjmY1PlMGpNXbtc+BSKKKKEqK8cXdKozAFiFJCjckCYHma9q4woQsy4HwbGWhNy0BJmblxVBJ3PhLH8VYrXDMW4+ewg6qGf8yB/5SD2iYgC/DSUypmGfLG5lTsoMxMHWaruL4rh7IR8M93vFZGg3FKtlIJWFAMH+m9USWMJB+66GKLIy2hzRXhtt6k/4tj4fhO7tokzlAE9TzPqZqVXnZaQCJggHXfUV9k1eXPE3uu1wrUfD8RtuJW4hExow6x/Wvv3xNPGmu3iGv+QaKS0Uh7b8YuYXDrdtqGi6gaQTCtMnQ6axr51RcVxq5iLma9cb3eJAsld+hzNp5scx8uVas7W3WCUYHSJBnbT8j8UmxPAcBenNbsnLocpCx5HKR/kVBIx7jsdloYuTBE2pGWfHrXYHa+6qHYXGhcXltd3kuZlyAszoqgtnZgxUSVAghZzaDrp4pZwzh2Gw6kWVtIOcEcvOep+5pil1TsQY6Hanxtc0U5VsmVksmpgoedlfdFFFSKuiiiihCiYrh1u4QXRWI5kA1EHZrDAz3KTvt0rtFRmNh5gJwe4cimlDUUVImpTe7L4V3ztYtFyZzFBMiddvOvG72SwkGMNYkDTwDdZy8uVFFBca5pQ4+KXWOBNbAVLWEAtsHU5TOfKvjhQADKcuQWpNzsojWx8LDi7m1YJIy5idM067ST05aEFFMA7lIRq5qCOwCwfFa5R8C0dlUEElZMlQZ8hU3AdljbQZLgtOQM5tIAGMRJ1lokxO2m/PtFGn83SBo5qyRRRRT0q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jpeg;base64,/9j/4AAQSkZJRgABAQAAAQABAAD/2wCEAAkGBhQSERQUEhQTFRQVFhgZGBUYGBoaHBgcFRobGxwaHx0cHCcfHB8kIBgcKy8jJykpLC0tHR8xNjArNigtLCkBCQoKDgwOGg8PGiweHyQsLzEsNTU1LDUpNC01LC8yNS4sKyopNCwvLDUqLCopLCwwLy0pKTAuLCwqKjQvNSksNf/AABEIAGYAYgMBIgACEQEDEQH/xAAcAAACAwEBAQEAAAAAAAAAAAAABQQGBwEDAgj/xAA3EAACAQIEAwUHAgUFAAAAAAABAhEAAwQSITEFQVEGEyJhgQcUIzJxkaFCknKCscHwM1Jz0fH/xAAbAQABBQEBAAAAAAAAAAAAAAAAAQIDBAUGB//EACwRAAEEAQIEBQMFAAAAAAAAAAEAAgMRBBIhBTFBYVFxkaHhgbHwBhMyQsH/2gAMAwEAAhEDEQA/ANxomio+Oz5Ph5Qx5nZepjnHShC95qNxHGizauXTqLaM5Hkilv7VmGN45euXD3Ny8QP1ZzqOTECEQbctJEmpw7TYi3h7oxCe8Wu7bNlZQyqRBkmARB2+b66A58eex7tNHz6K9kYf7Dbc9urw/t6KVhPaE9m864tQ1uTDW1JZGGhXKCSwmdd9JO+l24bxK3fti5abMhnXbUGCCDqCCNQaxYF8Uvw80s7hjJABGrZhM75RtpAMzKjSezV21g7Aty7sSWYqjAZnMkDNBgaCTvEnen48khsSLMgEr+lhWuilnCOPW8R3gSQ1tsrKYkSAQdCdDr9j0pmDV0G1O5paaIooooooTUUUUUIRRRRQhFeGOUm24X5irAfUgx+a+r18L9YMDmY5CvOxezTMSOhkQdQaCLCTUAVk+EtkKrRIdsogSQQsxHPRh13qXcxAIgnTQ76xA2PKN5EHerBieDZXBQ/DTFWrg6eIhSo85YegFLvaBwO2i21tF1fE3lt5QRlCmS5gCdvPnWDHhvb2IVnNhbkzCSM/yO/55c1XeK33tNZFk92HUMFUKubSBPkABoPLpqtu4y/eIXO5L6AA75tI9elM+KcUxaY9BhVcjOFdgfAqICSrjLoG0MkgaRqaVEgu6pAkXMmYSAGDBcw2IEiRsRNWpotOk3sV1PDJQGSRNYCWAVfU0dvb681M7F8VuYDHIL4ZFuwjhiDo3yPMkEA8wYgmtwBr87XuHNawa27rK90XC8p8iBgwZQYGh8Gg00J5mdg9nfaL3vBoWM3LXw38yo8LeqwfrPSrcVMcYwbHMLJ4jG6WGPLc3STs4dxyP1A9laqKKKsrERRRRQhFFFFCEux6GZgkR0keenPl9q62TSQMoEAz+N9fprU8ilXaCxdFi6+FCHEBGNsMJVmAkKRI3iAZGscpBcCoizqpFuyHBJGmcGP4CMv2gVTe1d7vOJ2E/TYtFiejXTGvoo/dVQ9m3tQuW7lxOI3CVvXCe8YR3Nw6FSI8KafykHkTD/3tbhx2KkMGfLbaZ8KCBBGhBCg1DK4AWtLAj1SAfllReN8KVWZ1aepqv4jhjWxYxBEpdZ0HkbbbfzDMR1iOYr1xHFWYanStEv8AZjvuEpYH+oLSuh6XAM4+5JB+pqmNEziWjkF02ZK/Djja48z7AfIKQ4S3YZJcBlIpF2K42uD4iVmLN5sh6Ak+BvRjHkGJpXbxhII1E/p6dR5QQR6Ut4hZ51HJkmxtyWhFgtnieHHZw9D8FfpENXarPYDtF73hEYn4ifDufxKNG/mUg+pHI1ZZrTBBFhefyRujeWO2INFdooopUxFFFFCEVwiu0UIWbe0v2ZYW/bu4tWbD3lRnZkAK3CokZlP6jtmBB11mlOKw/u3DrFnnz9N/Sdqu3tDxBGGS2N7162v7Tn+xygetUjthd8aWxtbUAVTy3Uylv8Fg1TNd5+3ykmEw3e3Et7Z3VJ6Z2Cz6TW23OI2k0a5bXyzAHy0rEcO2VgYBjWKsKdorxEJbA+giqmNMIwbW1xbAflPaQdgFB7V8OAxdx7ALWbnjJAICs3zDUCZIB0ncdKRYi3IqxYn3m7owMHlUN+DuvzCJqGW3u1AK/hVjxhjnA13VQu8axWDBuYS89pgQWA2YD/cpkNEnfzrU/Zd7XBjyMPiQqYmCVKyFugCTAPysBrl2I1HQUfiXBiBMU77CdicJcxIxni7wFSuHQ5Ql1JzuIPy/KwGy95BBMCr+G+xoPRc9+osdocMmPk7Y+fT1H2W0A12oSXnUDOJ6kHb6j/qpgq8uXBtdooooSooorjUIVJ7UXe94jhrX6bVtrrfVzAn6BD+6qTxljcvufOrZhbgfF46+dgwtKf8AjABH3A+5pdgeDFrgJUxM1m5A1kALrOFubA0ud0HyjA8KvEBbGHW4QAWZnVQM2w11Ox5U0tdl8e25wtr97/2UVZuzVjLbZo+e4x9FAQfhBTirLIGgBZGRxGUvNUqZa7C3j/qYxvoltV/Mz+KSYzhbYfEtaZ3dSAyM5kkemkgyK06qt28wBayLyA57BzablDo/2EH0O9K+FunYJkGbIZAHnYpPieGqyV4djra4V7oOYPedFWVOVQJhiR5tEdY5aiVw3ijZBGFvsY1OQx9zpXpiRjriwuHtWlbTNccaTpMLO01ExlEOAV2ebXG6J7qB7j5VtFhmgNBEzI0nyiT/AFqYKj4J/AoLBmAAYjmY1PlMGpNXbtc+BSKKKKEqK8cXdKozAFiFJCjckCYHma9q4woQsy4HwbGWhNy0BJmblxVBJ3PhLH8VYrXDMW4+ewg6qGf8yB/5SD2iYgC/DSUypmGfLG5lTsoMxMHWaruL4rh7IR8M93vFZGg3FKtlIJWFAMH+m9USWMJB+66GKLIy2hzRXhtt6k/4tj4fhO7tokzlAE9TzPqZqVXnZaQCJggHXfUV9k1eXPE3uu1wrUfD8RtuJW4hExow6x/Wvv3xNPGmu3iGv+QaKS0Uh7b8YuYXDrdtqGi6gaQTCtMnQ6axr51RcVxq5iLma9cb3eJAsld+hzNp5scx8uVas7W3WCUYHSJBnbT8j8UmxPAcBenNbsnLocpCx5HKR/kVBIx7jsdloYuTBE2pGWfHrXYHa+6qHYXGhcXltd3kuZlyAszoqgtnZgxUSVAghZzaDrp4pZwzh2Gw6kWVtIOcEcvOep+5pil1TsQY6Hanxtc0U5VsmVksmpgoedlfdFFFSKuiiiihCiYrh1u4QXRWI5kA1EHZrDAz3KTvt0rtFRmNh5gJwe4cimlDUUVImpTe7L4V3ztYtFyZzFBMiddvOvG72SwkGMNYkDTwDdZy8uVFFBca5pQ4+KXWOBNbAVLWEAtsHU5TOfKvjhQADKcuQWpNzsojWx8LDi7m1YJIy5idM067ST05aEFFMA7lIRq5qCOwCwfFa5R8C0dlUEElZMlQZ8hU3AdljbQZLgtOQM5tIAGMRJ1lokxO2m/PtFGn83SBo5qyRRRRT0q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://s56.radikal.ru/i151/1202/b5/65d3f24dabf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339" y="4522230"/>
            <a:ext cx="3277975" cy="232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nterplastnn.ru/images/G3a9HhdJGuZUnvcU3tdA2uY9GudVC1d9GvcxWzYRzwLITtMIDtMgDvMg2ta9GucFWhapXtLN2sbdS2Y1W0epSua1SjY1GzalHqdVSwd1miclWtewGfc9iqM5G-cc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735" y="1772816"/>
            <a:ext cx="2075324" cy="18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7kilometr.com/images/article/040910/133534_a1f637d099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2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339" y="1238490"/>
            <a:ext cx="1251905" cy="14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dutsadok.com.ua/clipart/ljudi/b59ac82003f0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4376"/>
            <a:ext cx="2131412" cy="40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28591"/>
            <a:ext cx="61597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Помоги Саше собраться в школу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омой 6">
            <a:hlinkClick r:id="rId14" action="ppaction://hlinksldjump" highlightClick="1"/>
          </p:cNvPr>
          <p:cNvSpPr/>
          <p:nvPr/>
        </p:nvSpPr>
        <p:spPr>
          <a:xfrm>
            <a:off x="8472078" y="6217138"/>
            <a:ext cx="611560" cy="576064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8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01295E-7 C -0.00434 -0.00115 -0.00885 -0.00138 -0.01302 -0.00346 C -0.0151 -0.00439 -0.01632 -0.0074 -0.01823 -0.00878 C -0.02309 -0.01202 -0.02968 -0.01526 -0.03507 -0.01734 C -0.04114 -0.02266 -0.04878 -0.02705 -0.05451 -0.03284 C -0.06232 -0.0407 -0.05434 -0.03654 -0.06232 -0.03977 C -0.06545 -0.04625 -0.06857 -0.04949 -0.07395 -0.05203 C -0.07569 -0.05434 -0.07708 -0.05712 -0.07916 -0.05897 C -0.08038 -0.06013 -0.08194 -0.05966 -0.08316 -0.06059 C -0.08923 -0.06568 -0.09323 -0.07238 -0.1 -0.07608 C -0.10173 -0.07701 -0.10347 -0.07863 -0.1052 -0.07955 C -0.10868 -0.0814 -0.11562 -0.08487 -0.11562 -0.08487 C -0.14027 -0.08418 -0.16493 -0.08418 -0.18958 -0.08302 C -0.19861 -0.08256 -0.20573 -0.06891 -0.21163 -0.06244 C -0.21267 -0.06128 -0.21441 -0.06151 -0.21562 -0.06059 C -0.22777 -0.05226 -0.23767 -0.04232 -0.25069 -0.0363 C -0.26788 -0.01896 -0.2809 -0.00994 -0.3026 -0.00693 C -0.31111 -0.00323 -0.31996 -0.00208 -0.32847 0.00162 C -0.33732 0.00925 -0.32829 0.00232 -0.3467 0.00856 C -0.35243 0.01041 -0.35954 0.01249 -0.36493 0.0155 C -0.36961 0.01804 -0.37309 0.02197 -0.37795 0.02406 C -0.38437 0.03308 -0.39357 0.03793 -0.40121 0.04487 C -0.40538 0.04857 -0.41198 0.05481 -0.41562 0.0606 C -0.41666 0.06221 -0.41701 0.06453 -0.41823 0.06568 C -0.41961 0.06707 -0.42152 0.06684 -0.42326 0.06753 C -0.42604 0.0747 -0.42743 0.07863 -0.43246 0.08303 C -0.44132 0.10037 -0.42552 0.07054 -0.44149 0.09505 C -0.44583 0.10176 -0.44635 0.10685 -0.45191 0.11402 C -0.45486 0.12604 -0.46007 0.13414 -0.46493 0.14524 C -0.46649 0.14894 -0.47013 0.15565 -0.47013 0.15565 C -0.47274 0.16652 -0.46927 0.15472 -0.47534 0.16605 C -0.48003 0.17461 -0.48281 0.18409 -0.48958 0.19034 C -0.49132 0.20051 -0.49357 0.19774 -0.49739 0.20583 C -0.50156 0.21439 -0.50503 0.22295 -0.50902 0.23173 C -0.51059 0.2352 -0.51319 0.23821 -0.51423 0.24214 C -0.51475 0.24376 -0.51493 0.24561 -0.51562 0.24723 C -0.51718 0.25093 -0.52083 0.25764 -0.52083 0.25764 C -0.5243 0.27776 -0.51875 0.25024 -0.52586 0.27151 C -0.53281 0.29256 -0.52239 0.27082 -0.52986 0.28539 C -0.53368 0.3136 -0.53368 0.32794 -0.53368 0.35986 " pathEditMode="relative" ptsTypes="fffffffffffffffffffffffffffffffffffffffA">
                                      <p:cBhvr>
                                        <p:cTn id="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6531E-6 C -0.03246 -0.01503 -0.01371 -0.00717 -0.09618 -4.6531E-6 C -0.1 0.00023 -0.1066 0.00694 -0.1066 0.00694 C -0.10903 0.01688 -0.10677 0.01041 -0.11562 0.02243 C -0.12674 0.03747 -0.13576 0.0488 -0.15191 0.0518 C -0.15503 0.0525 -0.15816 0.05273 -0.16111 0.05365 C -0.16545 0.05504 -0.17413 0.05874 -0.17413 0.05874 C -0.18194 0.06568 -0.18958 0.07262 -0.1974 0.07956 C -0.2 0.08464 -0.20139 0.08996 -0.20399 0.09505 C -0.20642 0.1154 -0.20729 0.13645 -0.20139 0.15564 C -0.20017 0.16698 -0.19931 0.17461 -0.19618 0.18501 C -0.19288 0.20675 -0.19115 0.2086 -0.1974 0.2352 C -0.19809 0.23797 -0.20104 0.23844 -0.2026 0.24052 C -0.20799 0.24769 -0.21198 0.2537 -0.21823 0.25948 C -0.23108 0.27151 -0.24601 0.28423 -0.2559 0.30088 C -0.26007 0.3173 -0.2625 0.32979 -0.27014 0.34413 C -0.27413 0.35153 -0.28437 0.36332 -0.28437 0.36332 C -0.28871 0.36263 -0.29323 0.36309 -0.2974 0.36147 C -0.30521 0.35846 -0.31476 0.34112 -0.32205 0.33742 C -0.33038 0.33302 -0.33837 0.32632 -0.34687 0.32354 C -0.3559 0.3173 -0.36562 0.3136 -0.37413 0.3062 C -0.36684 0.30365 -0.3592 0.30227 -0.35191 0.29926 C -0.34358 0.29163 -0.32708 0.28908 -0.31684 0.28723 C -0.31198 0.28284 -0.31406 0.28515 -0.31042 0.2803 " pathEditMode="relative" ptsTypes="fffffffffffffffffffffffA">
                                      <p:cBhvr>
                                        <p:cTn id="2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5 -0.04764 C -0.07066 -0.04695 -0.17326 -0.04695 -0.27587 -0.04579 C -0.37343 -0.04487 -0.27916 -0.04695 -0.30712 -0.04232 C -0.31927 -0.04024 -0.3434 -0.03724 -0.3434 -0.037 C -0.36354 -0.03007 -0.38246 -0.01897 -0.40312 -0.0148 C -0.41215 -0.01064 -0.421 -0.00717 -0.43038 -0.0044 C -0.44462 0.00717 -0.42951 -0.0037 -0.4434 0.00254 C -0.45191 0.00647 -0.45659 0.0111 -0.46545 0.01295 C -0.48628 0.02474 -0.47552 0.02243 -0.49791 0.01989 C -0.49774 0.02081 -0.49635 0.03122 -0.49271 0.02844 C -0.4908 0.02682 -0.49097 0.02266 -0.4901 0.01989 C -0.48941 0.02451 -0.48698 0.0333 -0.49149 0.03723 C -0.49305 0.03862 -0.49496 0.03608 -0.4967 0.03538 C -0.50191 0.05296 -0.51823 0.06961 -0.53177 0.07516 C -0.5408 0.07886 -0.55069 0.07632 -0.56024 0.07701 C -0.5684 0.08233 -0.57639 0.08325 -0.58489 0.08742 C -0.58871 0.10152 -0.57725 0.10083 -0.56944 0.10291 C -0.56805 0.10407 -0.56684 0.10546 -0.56545 0.10638 C -0.56389 0.10731 -0.56163 0.10661 -0.56024 0.10823 C -0.5592 0.10939 -0.55955 0.1117 -0.55902 0.11332 C -0.55833 0.11517 -0.55729 0.11679 -0.55642 0.11841 C -0.5559 0.12072 -0.5559 0.12326 -0.55503 0.12534 C -0.55399 0.12789 -0.55173 0.12951 -0.55121 0.13228 C -0.55034 0.13621 -0.55121 0.14038 -0.55121 0.14454 " pathEditMode="relative" rAng="0" ptsTypes="fffffffffffffffffffffffA">
                                      <p:cBhvr>
                                        <p:cTn id="2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95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4764 C -0.00625 -0.05088 -0.0125 -0.05527 -0.0191 -0.05805 C -0.03334 -0.0703 -0.05139 -0.05851 -0.06719 -0.06498 C -0.0757 -0.07285 -0.08108 -0.08534 -0.08924 -0.09274 C -0.09132 -0.10129 -0.08941 -0.09505 -0.09445 -0.10476 C -0.09618 -0.10823 -0.09966 -0.11517 -0.09966 -0.11494 C -0.10278 -0.12858 -0.11025 -0.14038 -0.1165 -0.15148 C -0.12049 -0.15865 -0.12275 -0.16512 -0.12813 -0.17044 C -0.13681 -0.18825 -0.12379 -0.16235 -0.13473 -0.18085 C -0.14254 -0.19403 -0.14861 -0.20744 -0.15955 -0.21716 C -0.16389 -0.22571 -0.1691 -0.2315 -0.17622 -0.2345 C -0.18177 -0.24005 -0.1882 -0.2456 -0.19445 -0.24838 C -0.19566 -0.24953 -0.19688 -0.25092 -0.19827 -0.25185 C -0.19966 -0.25277 -0.20104 -0.25254 -0.20261 -0.25347 C -0.20834 -0.25786 -0.20973 -0.26179 -0.21684 -0.26387 C -0.22292 -0.27243 -0.23125 -0.2759 -0.23993 -0.27775 C -0.25139 -0.28816 -0.26702 -0.28931 -0.28021 -0.29163 C -0.29323 -0.29047 -0.30625 -0.29024 -0.3191 -0.28816 C -0.33229 -0.28608 -0.33681 -0.26202 -0.34636 -0.25347 C -0.34636 -0.25324 -0.35313 -0.23867 -0.35556 -0.23797 C -0.36476 -0.23497 -0.37448 -0.23612 -0.38403 -0.2345 C -0.39271 -0.23103 -0.40087 -0.23034 -0.41007 -0.22941 C -0.43056 -0.2204 -0.45365 -0.21299 -0.475 -0.21022 C -0.48438 -0.20398 -0.48577 -0.20189 -0.49705 -0.20004 C -0.51337 -0.1938 -0.52552 -0.18894 -0.54254 -0.18617 C -0.55643 -0.17992 -0.57066 -0.17484 -0.58403 -0.16697 C -0.59288 -0.16165 -0.60052 -0.15495 -0.61007 -0.15148 C -0.6158 -0.14639 -0.62084 -0.14176 -0.62691 -0.1376 C -0.62865 -0.13483 -0.63004 -0.13136 -0.63212 -0.12904 C -0.63316 -0.12789 -0.6349 -0.12835 -0.63594 -0.12719 C -0.63716 -0.12581 -0.63733 -0.12326 -0.63854 -0.12211 C -0.64184 -0.11864 -0.64688 -0.11725 -0.65035 -0.11355 C -0.65695 -0.10638 -0.66111 -0.09597 -0.66841 -0.08927 C -0.67292 -0.08002 -0.67813 -0.07285 -0.68403 -0.06498 C -0.68542 -0.06313 -0.68559 -0.06013 -0.68663 -0.05805 C -0.68993 -0.0518 -0.69271 -0.04741 -0.69566 -0.0407 C -0.69948 -0.03191 -0.69705 -0.03908 -0.70226 -0.03029 C -0.70452 -0.02636 -0.7066 -0.0222 -0.70868 -0.01827 C -0.70955 -0.01665 -0.71042 -0.0148 -0.71129 -0.01318 C -0.71771 -0.00185 -0.71389 -0.00786 -0.72431 0.00602 C -0.72552 0.00763 -0.72674 0.00972 -0.72813 0.0111 C -0.72986 0.01295 -0.73334 0.01642 -0.73334 0.01665 " pathEditMode="relative" rAng="0" ptsTypes="fffffffffffffffffffffffffffffffffffffffffA">
                                      <p:cBhvr>
                                        <p:cTn id="37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84" y="-89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116632"/>
            <a:ext cx="8712968" cy="6624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6" y="188640"/>
            <a:ext cx="8411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все числа, которые больше 4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8489" y="951363"/>
            <a:ext cx="7488831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200" b="1" spc="50" dirty="0" smtClean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Ответив правильно, ты  порадуешь  Незнайку!</a:t>
            </a:r>
            <a:endParaRPr lang="ru-RU" sz="2200" b="1" spc="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486" y="1556791"/>
            <a:ext cx="21836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solidFill>
                  <a:srgbClr val="9BBB59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Неверно!</a:t>
            </a:r>
            <a:endParaRPr lang="ru-RU" sz="3600" b="1" cap="all" dirty="0">
              <a:ln w="0"/>
              <a:solidFill>
                <a:srgbClr val="9BBB59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8925" y="1556792"/>
            <a:ext cx="246811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solidFill>
                  <a:srgbClr val="9BBB59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Подумай!</a:t>
            </a:r>
            <a:endParaRPr lang="ru-RU" sz="3600" b="1" cap="all" dirty="0">
              <a:ln w="0"/>
              <a:solidFill>
                <a:srgbClr val="9BBB59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4016" y="1556488"/>
            <a:ext cx="326480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solidFill>
                  <a:srgbClr val="9BBB59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Что-то не так!</a:t>
            </a:r>
            <a:endParaRPr lang="ru-RU" sz="3600" b="1" cap="all" dirty="0">
              <a:ln w="0"/>
              <a:solidFill>
                <a:srgbClr val="9BBB59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9549" y="2420888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02905" y="3599940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07704" y="3689234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483888" y="2348880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9592" y="4139940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367704" y="5445224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981647" y="5219940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016" y="5667376"/>
            <a:ext cx="2765871" cy="9821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037" y="4685177"/>
            <a:ext cx="2755647" cy="9821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037" y="3702979"/>
            <a:ext cx="2757850" cy="9821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037" y="2724411"/>
            <a:ext cx="2755647" cy="978568"/>
          </a:xfrm>
          <a:prstGeom prst="rect">
            <a:avLst/>
          </a:prstGeom>
        </p:spPr>
      </p:pic>
      <p:sp>
        <p:nvSpPr>
          <p:cNvPr id="20" name="Управляющая кнопка: домой 19">
            <a:hlinkClick r:id="rId6" action="ppaction://hlinksldjump" highlightClick="1"/>
          </p:cNvPr>
          <p:cNvSpPr/>
          <p:nvPr/>
        </p:nvSpPr>
        <p:spPr>
          <a:xfrm>
            <a:off x="8482775" y="6158474"/>
            <a:ext cx="537168" cy="582893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idija\Рабочий стол\00 r217 2\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885" y="834971"/>
            <a:ext cx="1626493" cy="169002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Lidija\Рабочий стол\00 r217 2\Е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229" y="2908854"/>
            <a:ext cx="1828469" cy="183656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Lidija\Рабочий стол\00 r217 2\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851" y="980728"/>
            <a:ext cx="1849949" cy="186043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Lidija\Рабочий стол\00 r217 2\У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2953" y="1013558"/>
            <a:ext cx="1802472" cy="187269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96419"/>
            <a:ext cx="800988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Помоги Незнайке собрать гласные буквы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8640"/>
            <a:ext cx="8856984" cy="64807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Lidija\Рабочий стол\00 r217 2\К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0889">
            <a:off x="2708324" y="4644820"/>
            <a:ext cx="1730799" cy="177316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Lidija\Рабочий стол\00 r217 2\О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984" y="3156290"/>
            <a:ext cx="1873816" cy="172819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Lidija\Рабочий стол\00 r217 2\М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5764">
            <a:off x="523985" y="4805962"/>
            <a:ext cx="2053946" cy="150194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Lidija\Рабочий стол\00 r217 2\Д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46911">
            <a:off x="219270" y="2625324"/>
            <a:ext cx="2039888" cy="203988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Lidija\Рабочий стол\00 r217 2\Ж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7671">
            <a:off x="2210125" y="1148024"/>
            <a:ext cx="2344119" cy="160816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Лида\моя-ТРИГГЕРЫ\незнайка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84166" y="2781429"/>
            <a:ext cx="2664297" cy="37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13" action="ppaction://hlinksldjump" highlightClick="1"/>
          </p:cNvPr>
          <p:cNvSpPr/>
          <p:nvPr/>
        </p:nvSpPr>
        <p:spPr>
          <a:xfrm>
            <a:off x="8532440" y="6309320"/>
            <a:ext cx="432048" cy="43204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019E-7 C 0.00503 0.00162 0.00833 0.00463 0.01302 0.00671 C 0.01875 0.0118 0.02344 0.01596 0.02986 0.01897 C 0.03941 0.02359 0.05017 0.02151 0.05972 0.0259 C 0.06857 0.02983 0.07587 0.03562 0.08437 0.03978 C 0.09253 0.04764 0.1026 0.05157 0.11041 0.06036 C 0.11371 0.06406 0.11944 0.07262 0.11944 0.07262 C 0.12621 0.0976 0.12274 0.12489 0.11562 0.14871 C 0.11597 0.16489 0.11614 0.18085 0.11684 0.19704 C 0.11736 0.20629 0.12309 0.21069 0.12726 0.21624 C 0.14496 0.23983 0.16094 0.25023 0.18576 0.25763 C 0.18715 0.25763 0.30364 0.25231 0.31684 0.2611 C 0.32656 0.26758 0.33403 0.27544 0.34288 0.28353 C 0.34514 0.28793 0.34861 0.29117 0.35069 0.29579 C 0.35156 0.29787 0.35104 0.30065 0.35191 0.30273 C 0.35312 0.30551 0.35538 0.30736 0.35712 0.30967 C 0.35972 0.32239 0.36423 0.32909 0.37014 0.34066 C 0.38073 0.36101 0.38837 0.38599 0.40521 0.39963 C 0.41441 0.40703 0.42448 0.41304 0.43385 0.42021 C 0.51059 0.41744 0.46024 0.42091 0.49219 0.41328 C 0.5151 0.39801 0.50226 0.40518 0.53125 0.39269 C 0.54427 0.38714 0.5566 0.37882 0.57014 0.37535 C 0.58229 0.36818 0.59479 0.36263 0.60781 0.35962 C 0.6158 0.35569 0.62274 0.3513 0.63125 0.34945 C 0.63333 0.34829 0.63541 0.3469 0.63767 0.34598 C 0.64114 0.34459 0.64479 0.34413 0.64809 0.34251 C 0.65521 0.33904 0.66163 0.33511 0.66892 0.3321 C 0.6842 0.33395 0.68316 0.33233 0.69097 0.34598 C 0.70139 0.38784 0.69583 0.36124 0.69219 0.45837 C 0.69184 0.46554 0.68385 0.47826 0.67916 0.48081 C 0.67673 0.48219 0.67413 0.48081 0.67153 0.48081 " pathEditMode="relative" ptsTypes="ffffffffffffffffffffffffffffffA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11841E-6 C -0.00139 0.01249 -0.00521 0.01619 -0.01129 0.02428 C -0.02049 0.03654 -0.0283 0.05088 -0.04115 0.05712 C -0.04809 0.06383 -0.05886 0.07701 -0.06719 0.07955 C -0.07188 0.0858 -0.07657 0.09042 -0.08264 0.09343 C -0.09705 0.10777 -0.11146 0.11979 -0.12431 0.13668 C -0.13299 0.14801 -0.14184 0.15425 -0.14757 0.16952 C -0.14653 0.19519 -0.14601 0.22155 -0.12813 0.23705 C -0.12726 0.23982 -0.12552 0.2426 -0.12552 0.2456 C -0.12552 0.25717 -0.125 0.26942 -0.12813 0.28029 C -0.12969 0.28561 -0.13507 0.28723 -0.13855 0.2907 C -0.14306 0.2951 -0.1448 0.29394 -0.15018 0.29579 C -0.16094 0.29949 -0.17188 0.30273 -0.18264 0.3062 C -0.19167 0.30897 -0.19948 0.31452 -0.20868 0.3166 C -0.21841 0.32308 -0.20903 0.31776 -0.2217 0.32169 C -0.23108 0.3247 -0.23959 0.32979 -0.24896 0.3321 C -0.25608 0.33603 -0.26216 0.34065 -0.2698 0.3425 C -0.28351 0.34991 -0.29566 0.35939 -0.3099 0.36494 C -0.31216 0.36679 -0.31441 0.36818 -0.3165 0.37026 C -0.31841 0.37234 -0.31962 0.37534 -0.3217 0.3772 C -0.32587 0.3809 -0.33264 0.3846 -0.33733 0.3876 C -0.34184 0.3957 -0.34844 0.39986 -0.35278 0.40818 C -0.35677 0.41582 -0.35938 0.42553 -0.36198 0.43432 C -0.36111 0.44519 -0.36146 0.45652 -0.35938 0.46716 C -0.3573 0.4778 -0.33907 0.48705 -0.33212 0.48959 C -0.32483 0.49213 -0.32483 0.49352 -0.31511 0.5 C -0.30851 0.50439 -0.29618 0.50624 -0.28924 0.50855 C -0.27778 0.51226 -0.26702 0.51804 -0.25539 0.52081 C -0.24809 0.52474 -0.2408 0.52613 -0.23334 0.52937 C -0.20556 0.52706 -0.17795 0.52497 -0.15018 0.52243 C -0.13837 0.52127 -0.12865 0.51688 -0.1165 0.51549 C -0.08438 0.50115 -0.03247 0.51156 -0.00868 0.51202 C 0.00017 0.51688 0.00902 0.51966 0.01857 0.52243 C 0.03229 0.52659 0.04479 0.53238 0.05885 0.53446 C 0.14184 0.53353 0.15416 0.53862 0.20694 0.52937 C 0.21389 0.5259 0.21996 0.52474 0.22517 0.51549 C 0.22986 0.50694 0.22725 0.51017 0.23281 0.50509 C 0.23437 0.49954 0.23941 0.48959 0.23941 0.48959 C 0.24045 0.48358 0.24201 0.48103 0.23802 0.47571 C 0.22951 0.46438 0.2375 0.48242 0.23281 0.47063 " pathEditMode="relative" ptsTypes="fffffffffffffffffffffffffffffffffffffffA">
                                      <p:cBhvr>
                                        <p:cTn id="3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79371E-6 C -0.01563 0.00185 -0.02952 0.00809 -0.04549 0.01017 C -0.05591 0.01388 -0.0658 0.01827 -0.07674 0.02058 C -0.08959 0.02636 -0.10226 0.03446 -0.11563 0.03793 C -0.12882 0.05134 -0.13872 0.05712 -0.14809 0.07609 C -0.15139 0.09482 -0.15625 0.1043 -0.14809 0.12627 C -0.14896 0.13437 -0.14931 0.14246 -0.1507 0.15032 C -0.15191 0.15703 -0.15764 0.16027 -0.16111 0.1642 C -0.1665 0.17021 -0.16632 0.17299 -0.17275 0.17807 C -0.18455 0.18779 -0.17414 0.17507 -0.18438 0.18663 C -0.19045 0.19334 -0.19861 0.20814 -0.20521 0.21091 C -0.20695 0.21323 -0.20851 0.216 -0.21042 0.21785 C -0.21146 0.21901 -0.2132 0.21855 -0.21424 0.2197 C -0.21962 0.22525 -0.22483 0.23265 -0.22865 0.24029 C -0.22969 0.24468 -0.23368 0.24792 -0.23386 0.25254 C -0.2342 0.26364 -0.23316 0.27474 -0.23125 0.28538 C -0.22969 0.29417 -0.22275 0.29926 -0.21823 0.30435 C -0.20677 0.3173 -0.19566 0.32909 -0.18056 0.33372 C -0.17379 0.33834 -0.16875 0.33927 -0.16111 0.34066 C -0.13802 0.35083 -0.10295 0.3469 -0.08056 0.34759 C -0.07622 0.34806 -0.05365 0.34968 -0.0467 0.35106 C -0.03455 0.35338 -0.02448 0.3617 -0.01302 0.36656 C -0.01129 0.36887 -0.00973 0.37165 -0.00782 0.3735 C -0.00677 0.37465 -0.00486 0.37396 -0.004 0.37535 C 0.00573 0.38853 -0.00139 0.38136 0.0026 0.39084 C 0.00416 0.39454 0.00781 0.39709 0.00781 0.40125 C 0.00781 0.41212 0.00781 0.42322 0.00781 0.43409 " pathEditMode="relative" ptsTypes="ffffffffffffffffffffffffffA">
                                      <p:cBhvr>
                                        <p:cTn id="4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4324 C -0.02743 -0.05018 -0.02517 -0.05134 -0.02014 -0.05365 C -0.01337 -0.06244 -0.01146 -0.07261 -0.00972 -0.08487 C -0.0092 -0.12974 -0.00903 -0.17483 -0.00833 -0.2197 C -0.00816 -0.23034 -0.00312 -0.25092 -0.00312 -0.25069 C 0.00052 -0.28677 0.02604 -0.30781 0.05 -0.31822 C 0.05712 -0.32123 0.0632 -0.32701 0.07083 -0.32863 C 0.07691 -0.32978 0.08299 -0.32978 0.08906 -0.33048 C 0.1099 -0.32978 0.13073 -0.33025 0.15139 -0.32863 C 0.16024 -0.32793 0.1684 -0.31429 0.17726 -0.31151 C 0.17952 -0.3092 0.18143 -0.30666 0.18386 -0.30457 C 0.18507 -0.30365 0.18663 -0.30365 0.18768 -0.30272 C 0.19462 -0.29648 0.19983 -0.28792 0.20712 -0.28191 C 0.20851 -0.2796 0.20938 -0.27682 0.21111 -0.27497 C 0.21215 -0.27382 0.21389 -0.27451 0.21493 -0.27335 C 0.21754 -0.27058 0.22205 -0.26179 0.22413 -0.25786 C 0.22795 -0.23057 0.22761 -0.24144 0.22535 -0.1938 C 0.225 -0.18663 0.22274 -0.17992 0.22153 -0.17298 C 0.22101 -0.17021 0.22014 -0.16443 0.22014 -0.1642 C 0.22066 -0.15055 0.21893 -0.13621 0.22153 -0.1228 C 0.22257 -0.11725 0.22761 -0.1147 0.23056 -0.11077 C 0.23663 -0.10268 0.24271 -0.10222 0.25139 -0.10037 C 0.26389 -0.10083 0.27656 -0.10083 0.28906 -0.10198 C 0.29115 -0.10222 0.29688 -0.10661 0.29809 -0.1073 C 0.30695 -0.11147 0.31632 -0.11447 0.32535 -0.11771 C 0.33438 -0.12465 0.33611 -0.12465 0.3474 -0.12627 C 0.36354 -0.13482 0.38247 -0.13598 0.39948 -0.14014 C 0.43021 -0.13783 0.45365 -0.13737 0.48125 -0.1228 C 0.48524 -0.11748 0.4882 -0.1117 0.49288 -0.1073 C 0.49375 -0.10383 0.49393 -0.0999 0.49549 -0.0969 C 0.49636 -0.09505 0.4974 -0.09343 0.49809 -0.09158 C 0.50104 -0.08279 0.50174 -0.07331 0.5033 -0.06406 C 0.50452 -0.02983 0.50556 -0.0178 0.5033 0.01897 C 0.50261 0.02961 0.49948 0.04765 0.49549 0.05713 C 0.49375 0.06152 0.48906 0.06915 0.48906 0.06938 C 0.48629 0.07956 0.48958 0.06938 0.48386 0.07956 C 0.47847 0.08881 0.48125 0.08627 0.47726 0.09506 C 0.4757 0.09852 0.47205 0.10546 0.47205 0.10569 C 0.47066 0.11124 0.46945 0.11587 0.46702 0.12119 C 0.46649 0.13321 0.46684 0.14547 0.46563 0.1575 C 0.46545 0.15958 0.46372 0.16074 0.46302 0.16259 C 0.46059 0.16929 0.45833 0.17785 0.4566 0.18502 C 0.45434 0.18456 0.45 0.1834 0.45 0.18363 " pathEditMode="relative" rAng="0" ptsTypes="ffffffffffffffffffffffffffffffffffffffffffA">
                                      <p:cBhvr>
                                        <p:cTn id="4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36" y="-2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5097E-6 C 0.00451 -0.01919 -0.00052 0.00324 0.00382 -0.04671 C 0.00469 -0.05735 0.01128 -0.06776 0.01545 -0.07609 C 0.02135 -0.08788 0.02482 -0.09875 0.03246 -0.10893 C 0.03455 -0.11771 0.03923 -0.12234 0.04288 -0.12974 C 0.04427 -0.13552 0.04514 -0.1413 0.0467 -0.14708 C 0.04791 -0.16674 0.05208 -0.19056 0.04288 -0.20744 C 0.04201 -0.21091 0.04132 -0.21461 0.04028 -0.21785 C 0.03958 -0.2197 0.03837 -0.22132 0.03767 -0.22317 C 0.03125 -0.24329 0.03732 -0.23381 0.02986 -0.24375 C 0.02708 -0.2574 0.03073 -0.24422 0.02205 -0.25948 C 0.01788 -0.26688 0.02378 -0.26272 0.01944 -0.27151 C 0.01771 -0.27498 0.01476 -0.27706 0.01285 -0.28029 C 0.0059 -0.29209 0.00069 -0.31221 -0.0092 -0.32007 C -0.02049 -0.32886 -0.01372 -0.32308 -0.02865 -0.33904 C -0.03143 -0.34181 -0.04549 -0.35083 -0.04809 -0.35291 C -0.05399 -0.35777 -0.05695 -0.36216 -0.06493 -0.36494 C -0.08038 -0.37049 -0.09445 -0.37581 -0.11042 -0.37881 C -0.13854 -0.3765 -0.15156 -0.37835 -0.17413 -0.36494 C -0.19132 -0.35453 -0.20521 -0.33857 -0.22344 -0.33025 C -0.22483 -0.32955 -0.2257 -0.32678 -0.22726 -0.32678 C -0.26198 -0.32516 -0.29653 -0.32562 -0.33125 -0.32516 C -0.33646 -0.3247 -0.34184 -0.32539 -0.34688 -0.32354 C -0.35729 -0.31984 -0.36545 -0.30851 -0.37535 -0.30273 C -0.38715 -0.29579 -0.39948 -0.28793 -0.41042 -0.27844 C -0.42691 -0.26434 -0.41788 -0.26919 -0.42726 -0.26457 C -0.4309 -0.25971 -0.43403 -0.25393 -0.43768 -0.24907 C -0.43889 -0.24769 -0.44063 -0.24722 -0.44167 -0.2456 C -0.44584 -0.23959 -0.4533 -0.22664 -0.4533 -0.22664 C -0.4592 -0.20698 -0.45521 -0.21369 -0.46233 -0.20398 C -0.46597 -0.19079 -0.46094 -0.2086 -0.46632 -0.19195 C -0.46858 -0.18501 -0.47274 -0.17114 -0.47274 -0.17114 C -0.47327 -0.1672 -0.47327 -0.16304 -0.47413 -0.15911 C -0.47465 -0.15703 -0.47674 -0.15587 -0.47674 -0.15379 C -0.47639 -0.13991 -0.47552 -0.12581 -0.47274 -0.11239 C -0.47188 -0.10846 -0.4684 -0.10661 -0.46632 -0.10361 C -0.46024 -0.09412 -0.45347 -0.0858 -0.44427 -0.08302 C -0.44028 -0.0747 -0.4342 -0.07331 -0.42726 -0.07077 C -0.41389 -0.05735 -0.40035 -0.04995 -0.38455 -0.04325 C -0.37847 -0.03793 -0.37066 -0.03353 -0.36372 -0.03099 C -0.35903 -0.02474 -0.35608 -0.01896 -0.3507 -0.01387 C -0.34774 -0.00601 -0.34584 0.00185 -0.34427 0.01041 C -0.34896 0.034 -0.34722 0.03862 -0.36233 0.04672 C -0.37084 0.05805 -0.38073 0.0673 -0.39219 0.07285 C -0.39861 0.0791 -0.40556 0.08118 -0.41302 0.08488 C -0.41389 0.08719 -0.41441 0.08973 -0.41563 0.09182 C -0.41667 0.09343 -0.41875 0.09343 -0.41962 0.09528 C -0.42066 0.09737 -0.42014 0.10014 -0.42084 0.10222 C -0.42136 0.10407 -0.42257 0.10569 -0.42344 0.10731 C -0.42292 0.1154 -0.42379 0.12373 -0.42205 0.13159 C -0.4191 0.14454 -0.40799 0.15426 -0.40139 0.16281 C -0.38785 0.18062 -0.37084 0.19219 -0.3533 0.20259 C -0.34722 0.20606 -0.34028 0.2056 -0.33386 0.20768 C -0.26528 0.20097 -0.28056 0.20514 -0.23906 0.19033 C -0.225 0.17947 -0.21146 0.16836 -0.19618 0.16096 C -0.11476 0.16466 -0.14132 0.15981 -0.10139 0.17137 C -0.09601 0.176 -0.08993 0.17854 -0.08455 0.1834 C -0.07483 0.19219 -0.06493 0.20051 -0.0533 0.20421 C -0.04271 0.21115 -0.03125 0.21762 -0.01962 0.21971 C 0.00868 0.23613 0.04184 0.22757 0.07135 0.22664 C 0.07795 0.22502 0.08333 0.21971 0.08958 0.21809 C 0.09548 0.21647 0.10173 0.21693 0.10781 0.21624 C 0.1316 0.20537 0.15937 0.20699 0.18437 0.20421 C 0.19219 0.20213 0.20017 0.20144 0.20781 0.19912 C 0.21562 0.19681 0.22187 0.18964 0.22986 0.18687 C 0.23455 0.1827 0.23941 0.179 0.2441 0.17484 C 0.24618 0.17299 0.24844 0.1716 0.25052 0.16952 C 0.25191 0.16813 0.25451 0.16443 0.25451 0.16443 " pathEditMode="relative" ptsTypes="ffffffffffffff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12966"/>
            <a:ext cx="3752769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Мордочка усатая,</a:t>
            </a:r>
            <a:br>
              <a:rPr lang="ru-RU" sz="2800" b="1" spc="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Шубка полосатая,</a:t>
            </a:r>
            <a:br>
              <a:rPr lang="ru-RU" sz="2800" b="1" spc="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Часто умывается</a:t>
            </a:r>
            <a:r>
              <a:rPr lang="ru-RU" sz="2400" b="1" spc="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2800" b="1" spc="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с водой не знается.</a:t>
            </a:r>
          </a:p>
        </p:txBody>
      </p:sp>
      <p:pic>
        <p:nvPicPr>
          <p:cNvPr id="3078" name="Picture 6" descr="http://assets.freelancehunt.com/snippet/3c/f3/75359/%D0%97%D0%B2%D0%B5%D1%80%D1%83%D1%88%D0%BA%D0%B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1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219686"/>
            <a:ext cx="2585690" cy="334750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t.free-lance.ru/users/natachka/upload/f_4eb82bf1eacc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2381008" cy="431882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img0.liveinternet.ru/images/attach/c/2/64/180/64180076_1284826150_0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46049">
            <a:off x="3596904" y="3502164"/>
            <a:ext cx="1905000" cy="285750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6338879"/>
            <a:ext cx="4291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правильную картинку-отгадку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1938" y="2240718"/>
            <a:ext cx="3516027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Подумай!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52132" y="2240717"/>
            <a:ext cx="397564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Ошибочка!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52130" y="2240716"/>
            <a:ext cx="3975641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домой 4">
            <a:hlinkClick r:id="rId7" action="ppaction://hlinksldjump" highlightClick="1"/>
          </p:cNvPr>
          <p:cNvSpPr/>
          <p:nvPr/>
        </p:nvSpPr>
        <p:spPr>
          <a:xfrm>
            <a:off x="8431320" y="6248377"/>
            <a:ext cx="605176" cy="550336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3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2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xit" presetSubtype="32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xit" presetSubtype="32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4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xit" presetSubtype="32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alphaModFix amt="9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125721"/>
            <a:ext cx="446090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Отдохни вместе с солнышком!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9" descr="http://img0.liveinternet.ru/images/foto/c/9/apps/2/549/2549338_romashka_rozovaya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0022" y="3783753"/>
            <a:ext cx="1656184" cy="30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alance.ru/UserFiles/portfolio/030/885/fb1c8a3a8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9" action="ppaction://hlinksldjump" highlightClick="1"/>
          </p:cNvPr>
          <p:cNvSpPr/>
          <p:nvPr/>
        </p:nvSpPr>
        <p:spPr>
          <a:xfrm>
            <a:off x="8521030" y="6248377"/>
            <a:ext cx="605176" cy="550336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Detskie_Pesni_-_Vesnushki_minus_(get-tune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6606.940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613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92713E-7 C -1.94444E-6 0.03493 0.02795 0.06199 0.06198 0.06199 C 0.09705 0.06199 0.125 0.03493 0.125 4.92713E-7 C 0.125 -0.03493 0.15295 -0.06199 0.18802 -0.06199 C 0.22205 -0.06199 0.25 -0.03493 0.25 4.92713E-7 " pathEditMode="relative" rAng="0" ptsTypes="fffff">
                                      <p:cBhvr>
                                        <p:cTn id="8" dur="2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97802E-6 C 0.24896 0.02499 0.31007 0.04696 0.38698 0.04812 C 0.44792 0.04997 0.49792 0.03794 0.49896 0.02291 C 0.49896 0.0081 0.45 -0.00601 0.38802 -0.00693 C 0.35695 -0.00693 0.329 -0.00508 0.30903 -4.97802E-6 C 0.28004 0.00694 0.26302 0.01805 0.26302 0.031 C 0.26302 0.03794 0.26806 0.04511 0.27709 0.0509 C 0.29792 0.06408 0.33907 0.0731 0.38594 0.07403 C 0.44098 0.07611 0.48594 0.06501 0.48594 0.05205 C 0.48698 0.03794 0.44202 0.02591 0.38698 0.02406 C 0.35903 0.02406 0.33403 0.02591 0.31493 0.03008 C 0.28993 0.03702 0.27396 0.04812 0.27396 0.05899 C 0.27396 0.06501 0.279 0.07102 0.28698 0.07703 C 0.30608 0.08791 0.34202 0.09693 0.38507 0.09809 C 0.43507 0.09901 0.475 0.08906 0.475 0.07703 C 0.47605 0.06501 0.43594 0.0539 0.38594 0.05298 C 0.36094 0.05205 0.33802 0.0539 0.32101 0.05807 C 0.29792 0.06408 0.28507 0.0731 0.28507 0.08397 C 0.28507 0.08906 0.28907 0.09508 0.29601 0.09994 C 0.31302 0.11011 0.34601 0.11798 0.38403 0.1189 C 0.429 0.1189 0.46493 0.11104 0.46493 0.09994 C 0.46493 0.08906 0.43004 0.07912 0.38507 0.07796 C 0.36302 0.07796 0.34202 0.08004 0.32709 0.08305 C 0.30608 0.08791 0.29393 0.09693 0.29306 0.10595 C 0.29306 0.11104 0.29792 0.1159 0.304 0.12006 C 0.31893 0.13001 0.34896 0.13695 0.38299 0.13695 C 0.42292 0.1381 0.45608 0.13093 0.45608 0.12099 C 0.45695 0.11104 0.42396 0.10202 0.38403 0.10109 C 0.36407 0.10109 0.34497 0.10202 0.33195 0.10595 C 0.31302 0.11011 0.30209 0.11798 0.30209 0.12607 C 0.30209 0.13093 0.30504 0.1351 0.31094 0.13903 C 0.325 0.14805 0.35105 0.15406 0.38195 0.15499 C 0.41893 0.15499 0.44792 0.14898 0.44792 0.13995 C 0.44896 0.13093 0.41997 0.12307 0.38299 0.12191 C 0.36493 0.12191 0.34896 0.12307 0.33698 0.12607 C 0.31997 0.13001 0.31007 0.13695 0.31007 0.14504 C 0.31007 0.14898 0.31302 0.15198 0.31806 0.15592 C 0.33004 0.16401 0.354 0.1691 0.38195 0.17003 C 0.41493 0.17095 0.44098 0.16494 0.44098 0.15592 C 0.44098 0.14898 0.41598 0.14111 0.38299 0.14111 C 0.36598 0.13995 0.35105 0.14204 0.33993 0.14412 C 0.325 0.14805 0.31598 0.15406 0.31598 0.161 C 0.31598 0.16494 0.31893 0.16794 0.32396 0.17095 C 0.33507 0.17789 0.35695 0.18298 0.38108 0.18391 C 0.41094 0.18506 0.43507 0.17905 0.43507 0.17211 C 0.43507 0.16401 0.41094 0.158 0.38195 0.15707 C 0.36806 0.15707 0.354 0.158 0.34393 0.161 C 0.33004 0.16401 0.32205 0.1691 0.32205 0.17604 C 0.32205 0.17905 0.325 0.18205 0.329 0.18506 C 0.33907 0.19108 0.35799 0.19593 0.38108 0.19593 C 0.40695 0.19709 0.429 0.192 0.429 0.18506 C 0.429 0.17905 0.40799 0.17303 0.38108 0.17303 C 0.36893 0.17211 0.35608 0.17303 0.34705 0.17511 C 0.33507 0.17905 0.32795 0.18391 0.32795 0.18899 C 0.32795 0.192 0.33004 0.19501 0.33403 0.19709 C 0.34306 0.2031 0.36007 0.20704 0.38108 0.20796 C 0.40504 0.20796 0.42396 0.2031 0.42396 0.19802 C 0.42396 0.192 0.40504 0.18599 0.38108 0.18599 C 0.36893 0.18599 0.35799 0.18691 0.35105 0.18899 C 0.33907 0.19108 0.33299 0.19593 0.33299 0.20102 C 0.33299 0.2031 0.33507 0.20611 0.33802 0.20796 C 0.34601 0.21398 0.36198 0.21698 0.38004 0.21791 C 0.40209 0.21791 0.41893 0.21398 0.41893 0.20912 C 0.41893 0.2031 0.40209 0.19894 0.38108 0.19802 C 0.36997 0.19802 0.36007 0.19894 0.35295 0.20102 C 0.34306 0.2031 0.33698 0.20704 0.33698 0.21189 C 0.33698 0.21398 0.33907 0.21606 0.34202 0.21791 " pathEditMode="relative" rAng="0" ptsTypes="fffffffffffffffffffffffffffffffffffffffffffffffffffffffffffffffffff">
                                      <p:cBhvr>
                                        <p:cTn id="1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05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3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02 0.21791 C 0.34601 0.21398 0.35209 0.21189 0.35695 0.21189 C 0.36407 0.21189 0.37101 0.2149 0.375 0.21999 C 0.39202 0.23988 0.40504 0.28383 0.40504 0.33588 C 0.40504 0.33611 0.40504 0.33681 0.40504 0.33704 C 0.40504 0.33681 0.40504 0.33796 0.40504 0.3382 C 0.40504 0.39001 0.39202 0.43489 0.375 0.45501 C 0.37101 0.45894 0.36407 0.46195 0.35695 0.46195 C 0.35209 0.46195 0.34601 0.45987 0.34202 0.45594 C 0.33802 0.45201 0.33594 0.44692 0.33594 0.4409 C 0.33594 0.43396 0.33907 0.42795 0.3441 0.42402 C 0.36407 0.40597 0.40799 0.39302 0.46007 0.39302 C 0.46007 0.39325 0.46094 0.39302 0.46094 0.39325 C 0.46094 0.39302 0.46198 0.39302 0.46198 0.39325 C 0.51407 0.39302 0.55903 0.40597 0.579 0.42402 C 0.58299 0.42795 0.58594 0.43396 0.58594 0.4409 C 0.58594 0.44692 0.58403 0.45201 0.58004 0.45594 C 0.57605 0.45987 0.57101 0.46195 0.56493 0.46195 C 0.55799 0.46195 0.55209 0.45894 0.54809 0.45501 C 0.53004 0.43489 0.51702 0.39001 0.51702 0.33796 C 0.51702 0.3382 0.51702 0.33681 0.51702 0.33704 C 0.51702 0.33681 0.51702 0.33588 0.51702 0.33611 C 0.51702 0.28383 0.53004 0.23988 0.54809 0.21883 C 0.55209 0.2149 0.55799 0.21189 0.56493 0.21189 C 0.57101 0.21189 0.57605 0.21398 0.58004 0.21791 C 0.58403 0.22184 0.58594 0.22786 0.58594 0.23294 C 0.58594 0.23988 0.58299 0.2459 0.579 0.25099 C 0.55903 0.26787 0.51407 0.28083 0.46198 0.28083 C 0.46198 0.28106 0.46198 0.28083 0.46094 0.28083 C 0.46094 0.28106 0.46007 0.28083 0.46007 0.28106 C 0.40799 0.28083 0.36407 0.26787 0.3441 0.25099 C 0.33907 0.2459 0.33594 0.23988 0.33594 0.23294 C 0.33594 0.22786 0.33802 0.22184 0.34202 0.21791 Z " pathEditMode="relative" rAng="0" ptsTypes="fffffffffffffffffffffffffffffffff">
                                      <p:cBhvr>
                                        <p:cTn id="14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11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01 0.21791 C 0.34201 0.25284 0.36996 0.2799 0.40399 0.2799 C 0.43906 0.2799 0.46701 0.25284 0.46701 0.21791 C 0.46701 0.18298 0.49496 0.15591 0.53003 0.15591 C 0.56406 0.15591 0.59201 0.18298 0.59201 0.21791 " pathEditMode="relative" rAng="0" ptsTypes="fffff">
                                      <p:cBhvr>
                                        <p:cTn id="17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" presetID="2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201 0.21791 C 0.59809 0.22392 0.60295 0.22901 0.60694 0.2348 C 0.61198 0.22901 0.61597 0.22392 0.62205 0.21791 C 0.65694 0.18298 0.69896 0.16794 0.71597 0.1839 C 0.73194 0.20102 0.71701 0.24289 0.68194 0.27782 C 0.67604 0.28291 0.67101 0.288 0.66493 0.29286 C 0.67101 0.29702 0.67604 0.30188 0.68194 0.30789 C 0.71701 0.34282 0.73194 0.38492 0.71597 0.40088 C 0.69896 0.418 0.65694 0.40297 0.62205 0.3678 C 0.61597 0.36202 0.61198 0.35693 0.60694 0.35092 C 0.60295 0.35693 0.59809 0.36202 0.59201 0.3678 C 0.55694 0.40297 0.51493 0.418 0.49809 0.40088 C 0.48194 0.38492 0.49705 0.34282 0.53194 0.30789 C 0.53802 0.30188 0.54306 0.29702 0.54896 0.29286 C 0.54306 0.288 0.53802 0.28291 0.53194 0.27782 C 0.49705 0.24289 0.48194 0.20102 0.49809 0.1839 C 0.51493 0.16794 0.55694 0.18298 0.59201 0.21791 Z " pathEditMode="relative" rAng="0" ptsTypes="fffffffffffffffff">
                                      <p:cBhvr>
                                        <p:cTn id="20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7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202 0.21791 L 0.66597 0.21791 C 0.69913 0.21791 0.74028 0.3109 0.74028 0.38677 L 0.74028 0.55633 " pathEditMode="relative" rAng="0" ptsTypes="FfFF">
                                      <p:cBhvr>
                                        <p:cTn id="23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16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028 0.55633 C 0.73837 0.56512 0.72674 0.57807 0.72222 0.58015 C 0.69271 0.59334 0.63437 0.49526 0.60625 0.38353 C 0.62049 0.43974 0.6191 0.50151 0.60486 0.50821 C 0.58993 0.51492 0.56128 0.46519 0.5474 0.40967 C 0.55434 0.43766 0.55399 0.46935 0.54635 0.47282 C 0.53889 0.47629 0.52431 0.45177 0.51701 0.42332 C 0.52066 0.43743 0.52031 0.4527 0.51649 0.45455 C 0.51267 0.45617 0.50538 0.44368 0.50191 0.43003 C 0.50382 0.4372 0.50365 0.44553 0.50174 0.44599 C 0.50069 0.44645 0.49618 0.44067 0.49444 0.43327 C 0.49531 0.43697 0.49514 0.44113 0.49427 0.44136 C 0.4941 0.4409 0.49132 0.43882 0.49045 0.43558 C 0.49097 0.43697 0.49132 0.43882 0.49028 0.43928 C 0.4901 0.43836 0.48889 0.43766 0.48837 0.43604 C 0.48889 0.43674 0.48889 0.43789 0.48924 0.43882 C 0.48819 0.43951 0.48802 0.43836 0.48767 0.4372 C 0.48663 0.43766 0.48698 0.43859 0.48715 0.43997 C 0.48611 0.44021 0.48594 0.43928 0.48576 0.43812 " pathEditMode="relative" rAng="9692206" ptsTypes="fffffffffffffffffff">
                                      <p:cBhvr>
                                        <p:cTn id="26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-5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0"/>
                            </p:stCondLst>
                            <p:childTnLst>
                              <p:par>
                                <p:cTn id="28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24 0.43766 C 0.49323 0.44576 0.50226 0.45362 0.50625 0.46357 C 0.51024 0.47467 0.51233 0.48763 0.51424 0.50058 C 0.51632 0.51377 0.51424 0.52464 0.51233 0.53667 C 0.51024 0.54777 0.50729 0.55957 0.50017 0.56975 C 0.49427 0.57969 0.4842 0.58756 0.47326 0.59357 C 0.4632 0.59959 0.45122 0.60375 0.43924 0.6056 C 0.42726 0.60768 0.41528 0.60768 0.40417 0.6056 C 0.39219 0.60375 0.38125 0.59866 0.37222 0.59057 C 0.3632 0.58363 0.35521 0.5746 0.35122 0.56373 C 0.34618 0.55355 0.34427 0.53967 0.34427 0.52857 C 0.34323 0.5177 0.34427 0.50475 0.34931 0.49364 C 0.35417 0.4837 0.3632 0.4756 0.37517 0.47167 C 0.38733 0.46866 0.39931 0.47259 0.40729 0.47976 C 0.41424 0.4867 0.41927 0.49757 0.42031 0.51076 C 0.42031 0.52371 0.41927 0.53574 0.41424 0.54569 C 0.4092 0.55564 0.41024 0.55772 0.39028 0.57067 C 0.37222 0.58455 0.35417 0.58062 0.34323 0.58178 C 0.33229 0.58178 0.32326 0.57761 0.31233 0.57368 C 0.30017 0.56859 0.29028 0.55957 0.28316 0.5517 C 0.27622 0.54361 0.27326 0.53366 0.26927 0.5177 C 0.26632 0.50174 0.26632 0.49364 0.26632 0.48161 C 0.26632 0.46958 0.26632 0.45756 0.26632 0.44576 " pathEditMode="relative" rAng="0" ptsTypes="fffffffffffffffffffffff">
                                      <p:cBhvr>
                                        <p:cTn id="29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8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32 0.44576 C 0.27361 0.45501 0.28195 0.46426 0.28525 0.47467 C 0.2882 0.48624 0.28924 0.49943 0.29011 0.51261 C 0.29115 0.52603 0.2882 0.53644 0.28525 0.54823 C 0.28229 0.55888 0.27847 0.57021 0.27049 0.57923 C 0.26389 0.58825 0.2533 0.59473 0.24184 0.59913 C 0.23143 0.60375 0.2191 0.60606 0.20712 0.6063 C 0.19497 0.60653 0.18316 0.60491 0.17222 0.60121 C 0.16042 0.59751 0.15 0.59103 0.14167 0.58154 C 0.13334 0.57345 0.12604 0.56327 0.12292 0.55194 C 0.11875 0.54106 0.11806 0.52695 0.11893 0.51608 C 0.11875 0.50498 0.12084 0.49225 0.12674 0.48208 C 0.13229 0.47282 0.14202 0.46612 0.15417 0.4638 C 0.1665 0.46265 0.17813 0.4682 0.18542 0.47652 C 0.19184 0.48439 0.19601 0.49596 0.19601 0.50914 C 0.19479 0.5221 0.19288 0.53389 0.18698 0.54315 C 0.18125 0.55217 0.18212 0.55448 0.16129 0.56443 C 0.14219 0.57576 0.12448 0.56905 0.11354 0.56882 C 0.10261 0.5672 0.0941 0.56165 0.08351 0.55633 C 0.07188 0.54939 0.06268 0.53898 0.05625 0.53019 C 0.05 0.52117 0.04792 0.51076 0.04514 0.49434 C 0.04358 0.47814 0.04427 0.47005 0.04514 0.45802 C 0.04618 0.44622 0.04722 0.43419 0.04809 0.4224 " pathEditMode="relative" rAng="374225" ptsTypes="fffffffffffffffffffffff">
                                      <p:cBhvr>
                                        <p:cTn id="3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7" y="7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1 0.42239 C 0.04862 0.43627 0.04966 0.45061 0.04601 0.46357 C 0.04185 0.47745 0.03507 0.49225 0.02848 0.50613 C 0.02153 0.52094 0.01355 0.53019 0.00487 0.54083 C -0.00364 0.55008 -0.01284 0.5598 -0.02378 0.56512 C -0.0335 0.57067 -0.04531 0.57113 -0.05625 0.56905 C -0.06614 0.56766 -0.0769 0.56327 -0.08593 0.55656 C -0.09531 0.54985 -0.10329 0.54129 -0.10868 0.53158 C -0.11562 0.5207 -0.11927 0.50775 -0.12065 0.49295 C -0.12222 0.47999 -0.1217 0.46496 -0.1177 0.45131 C -0.11475 0.43743 -0.10763 0.42216 -0.10017 0.41106 C -0.09444 0.39972 -0.08593 0.38723 -0.07552 0.3796 C -0.06631 0.37335 -0.05538 0.37196 -0.04513 0.37659 C -0.03506 0.38261 -0.03003 0.3951 -0.02881 0.40805 C -0.02881 0.42008 -0.03194 0.43465 -0.0394 0.44876 C -0.04739 0.46149 -0.0552 0.47213 -0.06527 0.47837 C -0.07465 0.48508 -0.07517 0.48809 -0.09652 0.48624 C -0.11684 0.48716 -0.12621 0.47028 -0.13402 0.46357 C -0.14149 0.45524 -0.14461 0.44506 -0.1493 0.43326 C -0.15434 0.41915 -0.15538 0.40319 -0.1552 0.38955 C -0.15486 0.37636 -0.15034 0.36479 -0.14322 0.34606 C -0.13489 0.32778 -0.13003 0.32015 -0.12256 0.30812 C -0.1151 0.29609 -0.10763 0.28406 -0.10052 0.27203 " pathEditMode="relative" rAng="2376393" ptsTypes="fffffffffffffffffffffff">
                                      <p:cBhvr>
                                        <p:cTn id="35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16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0"/>
                            </p:stCondLst>
                            <p:childTnLst>
                              <p:par>
                                <p:cTn id="37" presetID="1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34 0.27204 L -0.00937 0.23803 L 0.02466 0.14712 L 0.05764 0.23803 L 0.14862 0.27204 L 0.05764 0.30604 L 0.02466 0.39695 L -0.00937 0.30604 L -0.10034 0.27204 Z " pathEditMode="relative" rAng="0" ptsTypes="FFFFFFFFF">
                                      <p:cBhvr>
                                        <p:cTn id="38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0"/>
                            </p:stCondLst>
                            <p:childTnLst>
                              <p:par>
                                <p:cTn id="40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34 0.27204 C -0.11007 0.24983 -0.12014 0.22785 -0.12222 0.20773 C -0.12291 0.18182 -0.11979 0.15846 -0.11649 0.13278 C -0.11232 0.10572 -0.10364 0.08767 -0.09392 0.06755 C -0.08368 0.04742 -0.07343 0.02822 -0.05642 0.01527 C -0.04062 0.00208 -0.02031 -0.0037 0.00104 -0.00509 C 0.0217 -0.00902 0.04358 -0.00671 0.06424 0.00139 C 0.08594 0.00555 0.10521 0.01689 0.12275 0.02915 C 0.1415 0.0421 0.15695 0.06223 0.16754 0.08443 C 0.17882 0.10456 0.18768 0.12862 0.18837 0.15198 C 0.19132 0.17534 0.1875 0.2031 0.18177 0.22253 C 0.17813 0.24266 0.16893 0.26718 0.15539 0.2843 C 0.14219 0.29702 0.12205 0.30558 0.10018 0.30164 C 0.07848 0.29771 0.06077 0.27944 0.05052 0.26093 C 0.04306 0.24196 0.0408 0.21744 0.04636 0.1913 C 0.05295 0.1691 0.06111 0.14666 0.07448 0.13324 C 0.08802 0.11774 0.08681 0.11335 0.12709 0.10641 C 0.16424 0.09484 0.19271 0.11867 0.21129 0.12445 C 0.23004 0.13486 0.24236 0.14967 0.25868 0.1654 C 0.27639 0.18437 0.2882 0.21027 0.29532 0.23155 C 0.30243 0.25284 0.30174 0.27342 0.30104 0.30488 C 0.2974 0.3375 0.29289 0.353 0.28646 0.37613 C 0.28021 0.39811 0.27379 0.42054 0.26771 0.4409 " pathEditMode="relative" rAng="12047857" ptsTypes="fffffffffffffffffffffff">
                                      <p:cBhvr>
                                        <p:cTn id="4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-7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32 0.44565 L -0.30712 0.52475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1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5284"/>
            <a:ext cx="5328592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Интернет-ресурсы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444" y="1340768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блокнот </a:t>
            </a:r>
            <a:r>
              <a:rPr lang="ru-RU" u="sng" dirty="0">
                <a:hlinkClick r:id="rId2"/>
              </a:rPr>
              <a:t>http://img-fotki.yandex.ru/get/5820/25585874.167/0_9ff23_e4b6ecf0_L.png</a:t>
            </a:r>
            <a:r>
              <a:rPr lang="ru-RU" dirty="0"/>
              <a:t> </a:t>
            </a:r>
          </a:p>
          <a:p>
            <a:r>
              <a:rPr lang="ru-RU" dirty="0"/>
              <a:t>ручка </a:t>
            </a:r>
            <a:r>
              <a:rPr lang="ru-RU" u="sng" dirty="0">
                <a:hlinkClick r:id="rId3"/>
              </a:rPr>
              <a:t>http://img-fotki.yandex.ru/get/5820/25585874.167/0_9ff22_929c09e3_L.png</a:t>
            </a:r>
            <a:r>
              <a:rPr lang="ru-RU" dirty="0"/>
              <a:t> </a:t>
            </a:r>
          </a:p>
          <a:p>
            <a:r>
              <a:rPr lang="ru-RU" dirty="0" smtClean="0"/>
              <a:t>стаканчик </a:t>
            </a:r>
            <a:r>
              <a:rPr lang="ru-RU" u="sng" dirty="0">
                <a:hlinkClick r:id="rId4"/>
              </a:rPr>
              <a:t>http://img-fotki.yandex.ru/get/4523/25585874.167/0_9ff39_7fd7523b_L.png</a:t>
            </a:r>
            <a:r>
              <a:rPr lang="ru-RU" dirty="0"/>
              <a:t> </a:t>
            </a:r>
          </a:p>
          <a:p>
            <a:r>
              <a:rPr lang="ru-RU" dirty="0" smtClean="0"/>
              <a:t>мишки </a:t>
            </a:r>
            <a:r>
              <a:rPr lang="ru-RU" u="sng" dirty="0">
                <a:hlinkClick r:id="rId5"/>
              </a:rPr>
              <a:t>http://s56.radikal.ru/i151/1202/b5/65d3f24dabf6.jpg</a:t>
            </a:r>
            <a:r>
              <a:rPr lang="ru-RU" dirty="0"/>
              <a:t> </a:t>
            </a:r>
          </a:p>
          <a:p>
            <a:r>
              <a:rPr lang="ru-RU" dirty="0"/>
              <a:t>вертолёт </a:t>
            </a:r>
            <a:r>
              <a:rPr lang="ru-RU" u="sng" dirty="0">
                <a:hlinkClick r:id="rId6"/>
              </a:rPr>
              <a:t>http://interplastnn.ru/images/G3a9HhdJGuZUnvcU3tdA2uY9GudVC1d9GvcxWzYRzwLITtMIDtMgDvMg2ta9GucFWhapXtLN2sbdS2Y1W0epSua1SjY1GzalHqdVSwd1miclWtewGfc9iqM5G-cc.jpg</a:t>
            </a:r>
            <a:r>
              <a:rPr lang="ru-RU" dirty="0"/>
              <a:t> </a:t>
            </a:r>
          </a:p>
          <a:p>
            <a:r>
              <a:rPr lang="ru-RU" dirty="0" err="1"/>
              <a:t>смешарик</a:t>
            </a:r>
            <a:r>
              <a:rPr lang="ru-RU" dirty="0"/>
              <a:t> </a:t>
            </a:r>
            <a:r>
              <a:rPr lang="ru-RU" u="sng" dirty="0">
                <a:hlinkClick r:id="rId7"/>
              </a:rPr>
              <a:t>http://7kilometr.com/images/article/040910/133534_a1f637d099.jpg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r>
              <a:rPr lang="ru-RU" dirty="0"/>
              <a:t>Девочка </a:t>
            </a:r>
            <a:r>
              <a:rPr lang="ru-RU" u="sng" dirty="0">
                <a:hlinkClick r:id="rId8"/>
              </a:rPr>
              <a:t>http://dutsadok.pp.ua/wp-content/uploads/2012/10/Devochka-v-platitse.png</a:t>
            </a:r>
            <a:r>
              <a:rPr lang="ru-RU" dirty="0"/>
              <a:t>  </a:t>
            </a:r>
          </a:p>
          <a:p>
            <a:r>
              <a:rPr lang="ru-RU" dirty="0" smtClean="0"/>
              <a:t>Буквы –клипарт </a:t>
            </a: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ramka.in.ua/design/cliparts/17273-vesyolyj-russkij-alfavit.html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Мальчик </a:t>
            </a:r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dutsadok.com.ua/clipart/ljudi/b59ac82003f0.png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107842" y="6121098"/>
            <a:ext cx="734980" cy="620688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Ромашка красная </a:t>
            </a:r>
            <a:r>
              <a:rPr lang="en-US" sz="1600" dirty="0">
                <a:hlinkClick r:id="rId2"/>
              </a:rPr>
              <a:t>http://img1.liveinternet.ru/images/foto/c/9/apps/2/549/2549283_romashka_krasnaya-1.png</a:t>
            </a:r>
            <a:endParaRPr lang="ru-RU" sz="1600" dirty="0" smtClean="0"/>
          </a:p>
          <a:p>
            <a:r>
              <a:rPr lang="ru-RU" sz="1600" dirty="0" smtClean="0"/>
              <a:t>Ромашка жёлтая </a:t>
            </a:r>
            <a:r>
              <a:rPr lang="en-US" sz="1600" dirty="0">
                <a:hlinkClick r:id="rId3"/>
              </a:rPr>
              <a:t>http://img1.liveinternet.ru/images/foto/c/9/apps/2/549/2549337_romashka_oranjevaya_otrisovannaya--.</a:t>
            </a:r>
            <a:r>
              <a:rPr lang="en-US" sz="1600" dirty="0" smtClean="0">
                <a:hlinkClick r:id="rId3"/>
              </a:rPr>
              <a:t>png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Ромашка голубая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img0.liveinternet.ru/images/foto/c/9/apps/2/549/2549340_romashka_sinyaya_otrisovannaya.png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Ромашка фиолетовая </a:t>
            </a:r>
            <a:r>
              <a:rPr lang="en-US" sz="1600" dirty="0">
                <a:hlinkClick r:id="rId5"/>
              </a:rPr>
              <a:t>http://img1.liveinternet.ru/images/foto/c/9/apps/2/549/2549339_romashka_sinyaya_2.png</a:t>
            </a:r>
            <a:endParaRPr lang="ru-RU" sz="1600" dirty="0" smtClean="0"/>
          </a:p>
          <a:p>
            <a:r>
              <a:rPr lang="ru-RU" sz="1600" dirty="0" smtClean="0"/>
              <a:t>Ромашка розовая </a:t>
            </a:r>
            <a:r>
              <a:rPr lang="en-US" sz="1600" dirty="0">
                <a:hlinkClick r:id="rId6"/>
              </a:rPr>
              <a:t>http://img0.liveinternet.ru/images/foto/c/9/apps/2/549/2549338_romashka_rozovaya.png</a:t>
            </a:r>
            <a:endParaRPr lang="ru-RU" sz="1600" dirty="0" smtClean="0"/>
          </a:p>
          <a:p>
            <a:r>
              <a:rPr lang="ru-RU" sz="1600" dirty="0" smtClean="0"/>
              <a:t>Лисичка </a:t>
            </a:r>
            <a:r>
              <a:rPr lang="ru-RU" sz="1600" u="sng" dirty="0">
                <a:hlinkClick r:id="rId7"/>
              </a:rPr>
              <a:t>http://assets.freelancehunt.com/snippet/3c/f3/75359/%D0%97%D0%B2%D0%B5%D1%80%D1%83%D1%88%D0%BA%D0%B8.jpg</a:t>
            </a:r>
            <a:endParaRPr lang="ru-RU" sz="1600" dirty="0"/>
          </a:p>
          <a:p>
            <a:r>
              <a:rPr lang="ru-RU" sz="1600" dirty="0"/>
              <a:t>Волк </a:t>
            </a:r>
            <a:r>
              <a:rPr lang="ru-RU" sz="1600" u="sng" dirty="0">
                <a:hlinkClick r:id="rId8"/>
              </a:rPr>
              <a:t>https://st.free-lance.ru/users/natachka/upload/f_4eb82bf1eacc8.png</a:t>
            </a:r>
            <a:r>
              <a:rPr lang="ru-RU" sz="1600" dirty="0"/>
              <a:t> </a:t>
            </a:r>
          </a:p>
          <a:p>
            <a:r>
              <a:rPr lang="ru-RU" sz="1600" dirty="0"/>
              <a:t>Кот </a:t>
            </a:r>
            <a:r>
              <a:rPr lang="ru-RU" sz="1600" u="sng" dirty="0">
                <a:hlinkClick r:id="rId9"/>
              </a:rPr>
              <a:t>http://img0.liveinternet.ru/images/attach/c/2//64/180/64180076_1284826150_01.png</a:t>
            </a:r>
            <a:endParaRPr lang="ru-RU" sz="1600" dirty="0"/>
          </a:p>
          <a:p>
            <a:r>
              <a:rPr lang="ru-RU" sz="1600" dirty="0"/>
              <a:t>Фон полянка </a:t>
            </a:r>
            <a:r>
              <a:rPr lang="en-US" sz="1600" dirty="0">
                <a:hlinkClick r:id="rId10"/>
              </a:rPr>
              <a:t>http://www.bankoboev.ru/fons/NjYyMg==/</a:t>
            </a:r>
            <a:r>
              <a:rPr lang="en-US" sz="1600" dirty="0" smtClean="0">
                <a:hlinkClick r:id="rId10"/>
              </a:rPr>
              <a:t>Bankoboev.Ru_solnechnaya_polyana.jpg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Фон поле </a:t>
            </a:r>
            <a:r>
              <a:rPr lang="en-US" sz="1600" dirty="0">
                <a:hlinkClick r:id="rId11"/>
              </a:rPr>
              <a:t>http://</a:t>
            </a:r>
            <a:r>
              <a:rPr lang="en-US" sz="1600" dirty="0" smtClean="0">
                <a:hlinkClick r:id="rId11"/>
              </a:rPr>
              <a:t>lama.kz/pic/nature/fields/5900/zelenoe_pole_pod_golubym_nebom-1920x1200.jpg</a:t>
            </a:r>
            <a:r>
              <a:rPr lang="ru-RU" sz="1600" dirty="0" smtClean="0"/>
              <a:t> </a:t>
            </a:r>
          </a:p>
          <a:p>
            <a:endParaRPr lang="ru-RU" sz="1600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107842" y="6121098"/>
            <a:ext cx="734980" cy="620688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6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176</Words>
  <Application>Microsoft Office PowerPoint</Application>
  <PresentationFormat>Экран (4:3)</PresentationFormat>
  <Paragraphs>48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Тема Office</vt:lpstr>
      <vt:lpstr>1_Тема Office</vt:lpstr>
      <vt:lpstr>2_Тема Office</vt:lpstr>
      <vt:lpstr>3_Тема Office</vt:lpstr>
      <vt:lpstr>Презентация PowerPoint</vt:lpstr>
      <vt:lpstr>Поиграем?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Lidija</cp:lastModifiedBy>
  <cp:revision>23</cp:revision>
  <dcterms:modified xsi:type="dcterms:W3CDTF">2013-07-19T12:57:42Z</dcterms:modified>
</cp:coreProperties>
</file>