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60" r:id="rId6"/>
    <p:sldId id="265" r:id="rId7"/>
    <p:sldId id="267" r:id="rId8"/>
    <p:sldId id="261" r:id="rId9"/>
    <p:sldId id="266" r:id="rId10"/>
    <p:sldId id="270" r:id="rId11"/>
    <p:sldId id="271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E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7.png"/><Relationship Id="rId4" Type="http://schemas.microsoft.com/office/2007/relationships/hdphoto" Target="../media/hdphoto12.wdp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5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1.emf"/><Relationship Id="rId10" Type="http://schemas.openxmlformats.org/officeDocument/2006/relationships/image" Target="../media/image14.png"/><Relationship Id="rId4" Type="http://schemas.openxmlformats.org/officeDocument/2006/relationships/package" Target="../embeddings/_________Microsoft_Word1.docx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Безымянны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-157163"/>
            <a:ext cx="9553576" cy="71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4" y="0"/>
            <a:ext cx="148820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159" y="-136299"/>
            <a:ext cx="1656184" cy="201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745">
            <a:off x="1295414" y="203281"/>
            <a:ext cx="1224136" cy="165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" y="3861048"/>
            <a:ext cx="2215967" cy="315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260648"/>
            <a:ext cx="49685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Работа с учебником, с. </a:t>
            </a:r>
            <a:r>
              <a:rPr lang="ru-RU" sz="2800" b="1" dirty="0" smtClean="0"/>
              <a:t>24</a:t>
            </a:r>
          </a:p>
          <a:p>
            <a:pPr algn="ctr"/>
            <a:r>
              <a:rPr lang="uk-UA" sz="2800" b="1" dirty="0" smtClean="0"/>
              <a:t>«В гостях у друга»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35996"/>
            <a:ext cx="5343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- Чем </a:t>
            </a:r>
            <a:r>
              <a:rPr lang="ru-RU" sz="2800" b="1" i="1" dirty="0"/>
              <a:t>болел Миша?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412776"/>
            <a:ext cx="3336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1. </a:t>
            </a:r>
            <a:r>
              <a:rPr lang="uk-UA" sz="2800" b="1" dirty="0" err="1" smtClean="0">
                <a:solidFill>
                  <a:srgbClr val="0070C0"/>
                </a:solidFill>
              </a:rPr>
              <a:t>Слушание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err="1">
                <a:solidFill>
                  <a:srgbClr val="0070C0"/>
                </a:solidFill>
              </a:rPr>
              <a:t>сказки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459216"/>
            <a:ext cx="7560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2. </a:t>
            </a:r>
            <a:r>
              <a:rPr lang="uk-UA" sz="2800" b="1" dirty="0" err="1" smtClean="0">
                <a:solidFill>
                  <a:srgbClr val="0070C0"/>
                </a:solidFill>
              </a:rPr>
              <a:t>Словарная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err="1" smtClean="0">
                <a:solidFill>
                  <a:srgbClr val="0070C0"/>
                </a:solidFill>
              </a:rPr>
              <a:t>работа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r>
              <a:rPr lang="uk-UA" sz="2800" b="1" dirty="0" err="1" smtClean="0">
                <a:solidFill>
                  <a:srgbClr val="0070C0"/>
                </a:solidFill>
              </a:rPr>
              <a:t>Игра</a:t>
            </a:r>
            <a:r>
              <a:rPr lang="uk-UA" sz="2800" b="1" dirty="0" smtClean="0">
                <a:solidFill>
                  <a:srgbClr val="0070C0"/>
                </a:solidFill>
              </a:rPr>
              <a:t> «Поймай слово»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4365" y="3429000"/>
            <a:ext cx="34932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</a:rPr>
              <a:t>Миша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5182" y="3403810"/>
            <a:ext cx="47165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err="1">
                <a:solidFill>
                  <a:srgbClr val="FF0000"/>
                </a:solidFill>
              </a:rPr>
              <a:t>Дружим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6836" y="3244334"/>
            <a:ext cx="31384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</a:rPr>
              <a:t>Часто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6085" y="3244334"/>
            <a:ext cx="24395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err="1">
                <a:solidFill>
                  <a:srgbClr val="FF0000"/>
                </a:solidFill>
              </a:rPr>
              <a:t>Уши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3429000"/>
            <a:ext cx="26807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</a:rPr>
              <a:t>Друг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3933056"/>
            <a:ext cx="34097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</a:rPr>
              <a:t>Скоро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789040"/>
            <a:ext cx="33489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</a:rPr>
              <a:t>Взяли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3501008"/>
            <a:ext cx="44983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err="1">
                <a:solidFill>
                  <a:srgbClr val="FF0000"/>
                </a:solidFill>
              </a:rPr>
              <a:t>Новость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84239" y="3026879"/>
            <a:ext cx="46610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</a:rPr>
              <a:t>В </a:t>
            </a:r>
            <a:r>
              <a:rPr lang="uk-UA" sz="9600" b="1" dirty="0" err="1">
                <a:solidFill>
                  <a:srgbClr val="FF0000"/>
                </a:solidFill>
              </a:rPr>
              <a:t>классе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94920" y="3403810"/>
            <a:ext cx="4199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rgbClr val="FF0000"/>
                </a:solidFill>
              </a:rPr>
              <a:t>Наташа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34821" y="3413452"/>
            <a:ext cx="46201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err="1">
                <a:solidFill>
                  <a:srgbClr val="FF0000"/>
                </a:solidFill>
              </a:rPr>
              <a:t>Спасибо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4610" y="3452572"/>
            <a:ext cx="32672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err="1">
                <a:solidFill>
                  <a:srgbClr val="FF0000"/>
                </a:solidFill>
              </a:rPr>
              <a:t>сидит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" y="-156091"/>
            <a:ext cx="1475673" cy="21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10" grpId="0"/>
      <p:bldP spid="10" grpId="1"/>
      <p:bldP spid="11" grpId="0" build="allAtOnce"/>
      <p:bldP spid="12" grpId="0" build="allAtOnce"/>
      <p:bldP spid="13" grpId="0"/>
      <p:bldP spid="13" grpId="1"/>
      <p:bldP spid="14" grpId="0" build="allAtOnce"/>
      <p:bldP spid="15" grpId="0" build="allAtOnce"/>
      <p:bldP spid="16" grpId="0" build="allAtOnce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2863" y="332656"/>
            <a:ext cx="43853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err="1" smtClean="0"/>
              <a:t>Самостоятельное</a:t>
            </a:r>
            <a:r>
              <a:rPr lang="uk-UA" sz="2400" dirty="0" smtClean="0"/>
              <a:t> </a:t>
            </a:r>
            <a:r>
              <a:rPr lang="uk-UA" sz="2400" dirty="0" err="1"/>
              <a:t>чтение</a:t>
            </a:r>
            <a:r>
              <a:rPr lang="uk-UA" sz="2400" dirty="0"/>
              <a:t> </a:t>
            </a:r>
            <a:r>
              <a:rPr lang="uk-UA" sz="2400" dirty="0" err="1"/>
              <a:t>текста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8776" y="1001818"/>
            <a:ext cx="24251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err="1"/>
              <a:t>Работа</a:t>
            </a:r>
            <a:r>
              <a:rPr lang="uk-UA" sz="2400" dirty="0"/>
              <a:t> с текстом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060848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б) </a:t>
            </a:r>
            <a:r>
              <a:rPr lang="uk-UA" b="1" dirty="0" err="1"/>
              <a:t>Выборочное</a:t>
            </a:r>
            <a:r>
              <a:rPr lang="uk-UA" b="1" dirty="0"/>
              <a:t> </a:t>
            </a:r>
            <a:r>
              <a:rPr lang="uk-UA" b="1" dirty="0" err="1"/>
              <a:t>чтение</a:t>
            </a:r>
            <a:r>
              <a:rPr lang="uk-UA" b="1" dirty="0" smtClean="0"/>
              <a:t>.</a:t>
            </a:r>
          </a:p>
          <a:p>
            <a:r>
              <a:rPr lang="uk-UA" b="1" i="1" dirty="0" smtClean="0">
                <a:solidFill>
                  <a:srgbClr val="0070C0"/>
                </a:solidFill>
              </a:rPr>
              <a:t>            - </a:t>
            </a:r>
            <a:r>
              <a:rPr lang="uk-UA" b="1" i="1" dirty="0" err="1">
                <a:solidFill>
                  <a:srgbClr val="0070C0"/>
                </a:solidFill>
              </a:rPr>
              <a:t>Почему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дети</a:t>
            </a:r>
            <a:r>
              <a:rPr lang="uk-UA" b="1" i="1" dirty="0">
                <a:solidFill>
                  <a:srgbClr val="0070C0"/>
                </a:solidFill>
              </a:rPr>
              <a:t> пришли к Мише?</a:t>
            </a:r>
            <a:endParaRPr lang="ru-RU" b="1" i="1" dirty="0">
              <a:solidFill>
                <a:srgbClr val="0070C0"/>
              </a:solidFill>
            </a:endParaRPr>
          </a:p>
          <a:p>
            <a:r>
              <a:rPr lang="uk-UA" b="1" i="1" dirty="0" smtClean="0">
                <a:solidFill>
                  <a:srgbClr val="0070C0"/>
                </a:solidFill>
              </a:rPr>
              <a:t>            - </a:t>
            </a:r>
            <a:r>
              <a:rPr lang="uk-UA" b="1" i="1" dirty="0" err="1">
                <a:solidFill>
                  <a:srgbClr val="0070C0"/>
                </a:solidFill>
              </a:rPr>
              <a:t>Что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делают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дети</a:t>
            </a:r>
            <a:r>
              <a:rPr lang="uk-UA" b="1" i="1" dirty="0">
                <a:solidFill>
                  <a:srgbClr val="0070C0"/>
                </a:solidFill>
              </a:rPr>
              <a:t> у </a:t>
            </a:r>
            <a:r>
              <a:rPr lang="uk-UA" b="1" i="1" dirty="0" err="1">
                <a:solidFill>
                  <a:srgbClr val="0070C0"/>
                </a:solidFill>
              </a:rPr>
              <a:t>Маши</a:t>
            </a:r>
            <a:r>
              <a:rPr lang="uk-UA" b="1" i="1" dirty="0">
                <a:solidFill>
                  <a:srgbClr val="0070C0"/>
                </a:solidFill>
              </a:rPr>
              <a:t> и </a:t>
            </a:r>
            <a:r>
              <a:rPr lang="uk-UA" b="1" i="1" dirty="0" err="1">
                <a:solidFill>
                  <a:srgbClr val="0070C0"/>
                </a:solidFill>
              </a:rPr>
              <a:t>Миши</a:t>
            </a:r>
            <a:r>
              <a:rPr lang="uk-UA" b="1" i="1" dirty="0">
                <a:solidFill>
                  <a:srgbClr val="0070C0"/>
                </a:solidFill>
              </a:rPr>
              <a:t>?</a:t>
            </a:r>
            <a:endParaRPr lang="ru-RU" b="1" i="1" dirty="0">
              <a:solidFill>
                <a:srgbClr val="0070C0"/>
              </a:solidFill>
            </a:endParaRPr>
          </a:p>
          <a:p>
            <a:r>
              <a:rPr lang="uk-UA" b="1" i="1" dirty="0" smtClean="0">
                <a:solidFill>
                  <a:srgbClr val="0070C0"/>
                </a:solidFill>
              </a:rPr>
              <a:t>            - </a:t>
            </a:r>
            <a:r>
              <a:rPr lang="uk-UA" b="1" i="1" dirty="0" err="1">
                <a:solidFill>
                  <a:srgbClr val="0070C0"/>
                </a:solidFill>
              </a:rPr>
              <a:t>Сколько</a:t>
            </a:r>
            <a:r>
              <a:rPr lang="uk-UA" b="1" i="1" dirty="0">
                <a:solidFill>
                  <a:srgbClr val="0070C0"/>
                </a:solidFill>
              </a:rPr>
              <a:t> лет </a:t>
            </a:r>
            <a:r>
              <a:rPr lang="uk-UA" b="1" i="1" dirty="0" err="1">
                <a:solidFill>
                  <a:srgbClr val="0070C0"/>
                </a:solidFill>
              </a:rPr>
              <a:t>дружат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дети</a:t>
            </a:r>
            <a:r>
              <a:rPr lang="uk-UA" b="1" i="1" dirty="0">
                <a:solidFill>
                  <a:srgbClr val="0070C0"/>
                </a:solidFill>
              </a:rPr>
              <a:t>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341894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i="1" dirty="0" smtClean="0"/>
              <a:t>- Найти </a:t>
            </a:r>
            <a:r>
              <a:rPr lang="uk-UA" i="1" dirty="0" err="1"/>
              <a:t>восклицательные</a:t>
            </a:r>
            <a:r>
              <a:rPr lang="uk-UA" i="1" dirty="0"/>
              <a:t> </a:t>
            </a:r>
            <a:r>
              <a:rPr lang="uk-UA" i="1" dirty="0" err="1"/>
              <a:t>предложения</a:t>
            </a:r>
            <a:r>
              <a:rPr lang="uk-UA" i="1" dirty="0"/>
              <a:t>.</a:t>
            </a:r>
            <a:endParaRPr lang="ru-RU" i="1" dirty="0"/>
          </a:p>
          <a:p>
            <a:pPr lvl="0"/>
            <a:r>
              <a:rPr lang="uk-UA" i="1" dirty="0" smtClean="0"/>
              <a:t>- Найти </a:t>
            </a:r>
            <a:r>
              <a:rPr lang="uk-UA" i="1" dirty="0" err="1"/>
              <a:t>вопросительные</a:t>
            </a:r>
            <a:r>
              <a:rPr lang="uk-UA" i="1" dirty="0"/>
              <a:t> </a:t>
            </a:r>
            <a:r>
              <a:rPr lang="uk-UA" i="1" dirty="0" err="1"/>
              <a:t>предложения</a:t>
            </a:r>
            <a:r>
              <a:rPr lang="uk-UA" i="1" dirty="0"/>
              <a:t>.</a:t>
            </a:r>
            <a:endParaRPr lang="ru-RU" i="1" dirty="0"/>
          </a:p>
          <a:p>
            <a:pPr lvl="0"/>
            <a:r>
              <a:rPr lang="uk-UA" i="1" dirty="0" smtClean="0"/>
              <a:t>- Найти </a:t>
            </a:r>
            <a:r>
              <a:rPr lang="uk-UA" i="1" dirty="0" err="1"/>
              <a:t>предложение</a:t>
            </a:r>
            <a:r>
              <a:rPr lang="uk-UA" i="1" dirty="0"/>
              <a:t> </a:t>
            </a:r>
            <a:r>
              <a:rPr lang="uk-UA" i="1" dirty="0" err="1"/>
              <a:t>из</a:t>
            </a:r>
            <a:r>
              <a:rPr lang="uk-UA" i="1" dirty="0"/>
              <a:t> одного, </a:t>
            </a:r>
            <a:r>
              <a:rPr lang="uk-UA" i="1" dirty="0" err="1"/>
              <a:t>трёх</a:t>
            </a:r>
            <a:r>
              <a:rPr lang="uk-UA" i="1" dirty="0"/>
              <a:t>  </a:t>
            </a:r>
            <a:r>
              <a:rPr lang="uk-UA" i="1" dirty="0" err="1"/>
              <a:t>слов</a:t>
            </a:r>
            <a:r>
              <a:rPr lang="uk-UA" i="1" dirty="0"/>
              <a:t>.</a:t>
            </a:r>
            <a:endParaRPr lang="ru-RU" i="1" dirty="0"/>
          </a:p>
          <a:p>
            <a:pPr lvl="0"/>
            <a:r>
              <a:rPr lang="uk-UA" i="1" dirty="0" smtClean="0"/>
              <a:t>- Найти </a:t>
            </a:r>
            <a:r>
              <a:rPr lang="uk-UA" i="1" dirty="0" err="1"/>
              <a:t>предложения</a:t>
            </a:r>
            <a:r>
              <a:rPr lang="uk-UA" i="1" dirty="0"/>
              <a:t> с </a:t>
            </a:r>
            <a:r>
              <a:rPr lang="uk-UA" i="1" dirty="0" err="1"/>
              <a:t>обращением</a:t>
            </a:r>
            <a:r>
              <a:rPr lang="uk-UA" i="1" dirty="0"/>
              <a:t>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2860" y="4772138"/>
            <a:ext cx="3949808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err="1"/>
              <a:t>Работа</a:t>
            </a:r>
            <a:r>
              <a:rPr lang="uk-UA" sz="2400" dirty="0"/>
              <a:t> </a:t>
            </a:r>
            <a:r>
              <a:rPr lang="uk-UA" sz="2400" dirty="0" err="1"/>
              <a:t>со</a:t>
            </a:r>
            <a:r>
              <a:rPr lang="uk-UA" sz="2400" dirty="0"/>
              <a:t>  </a:t>
            </a:r>
            <a:r>
              <a:rPr lang="uk-UA" sz="2400" dirty="0" err="1"/>
              <a:t>скороговоркой</a:t>
            </a:r>
            <a:endParaRPr lang="ru-RU" sz="2400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33493" y="154776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а)  </a:t>
            </a:r>
            <a:r>
              <a:rPr lang="uk-UA" b="1" dirty="0" err="1"/>
              <a:t>Работа</a:t>
            </a:r>
            <a:r>
              <a:rPr lang="uk-UA" b="1" dirty="0"/>
              <a:t> в парах - </a:t>
            </a:r>
            <a:r>
              <a:rPr lang="uk-UA" b="1" dirty="0" err="1"/>
              <a:t>чтение</a:t>
            </a:r>
            <a:r>
              <a:rPr lang="uk-UA" b="1" dirty="0"/>
              <a:t> в </a:t>
            </a:r>
            <a:r>
              <a:rPr lang="uk-UA" b="1" dirty="0" err="1"/>
              <a:t>лицах</a:t>
            </a:r>
            <a:r>
              <a:rPr lang="uk-UA" b="1" dirty="0"/>
              <a:t> </a:t>
            </a:r>
            <a:r>
              <a:rPr lang="uk-UA" b="1" dirty="0" err="1"/>
              <a:t>отрывка</a:t>
            </a:r>
            <a:r>
              <a:rPr lang="uk-UA" b="1" dirty="0"/>
              <a:t> </a:t>
            </a:r>
            <a:r>
              <a:rPr lang="uk-UA" b="1" dirty="0" err="1"/>
              <a:t>текста</a:t>
            </a:r>
            <a:r>
              <a:rPr lang="uk-UA" b="1" dirty="0"/>
              <a:t>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22887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У </a:t>
            </a:r>
            <a:r>
              <a:rPr lang="uk-UA" sz="2400" b="1" dirty="0" err="1">
                <a:solidFill>
                  <a:srgbClr val="0070C0"/>
                </a:solidFill>
              </a:rPr>
              <a:t>Саши</a:t>
            </a:r>
            <a:r>
              <a:rPr lang="uk-UA" sz="2400" b="1" dirty="0">
                <a:solidFill>
                  <a:srgbClr val="0070C0"/>
                </a:solidFill>
              </a:rPr>
              <a:t> и у </a:t>
            </a:r>
            <a:r>
              <a:rPr lang="uk-UA" sz="2400" b="1" dirty="0" err="1">
                <a:solidFill>
                  <a:srgbClr val="0070C0"/>
                </a:solidFill>
              </a:rPr>
              <a:t>Гриши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err="1">
                <a:solidFill>
                  <a:srgbClr val="0070C0"/>
                </a:solidFill>
              </a:rPr>
              <a:t>живут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err="1">
                <a:solidFill>
                  <a:srgbClr val="0070C0"/>
                </a:solidFill>
              </a:rPr>
              <a:t>стижи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err="1">
                <a:solidFill>
                  <a:srgbClr val="0070C0"/>
                </a:solidFill>
              </a:rPr>
              <a:t>под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err="1">
                <a:solidFill>
                  <a:srgbClr val="0070C0"/>
                </a:solidFill>
              </a:rPr>
              <a:t>крышей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uk-UA" sz="2400" dirty="0"/>
              <a:t> 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31" y="1163543"/>
            <a:ext cx="1754847" cy="149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9" y="1996619"/>
            <a:ext cx="1527201" cy="1032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13" y="2852936"/>
            <a:ext cx="1140785" cy="140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8" y="4869160"/>
            <a:ext cx="2607250" cy="177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00" y="-143340"/>
            <a:ext cx="1560299" cy="222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49" y="-1536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888432" cy="4320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Итог урока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52736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— Если мысль закончил ты,	</a:t>
            </a:r>
            <a:endParaRPr lang="ru-RU" sz="2000" b="1" dirty="0" smtClean="0"/>
          </a:p>
          <a:p>
            <a:r>
              <a:rPr lang="ru-RU" sz="2000" b="1" dirty="0" smtClean="0"/>
              <a:t> Записал </a:t>
            </a:r>
            <a:r>
              <a:rPr lang="ru-RU" sz="2000" b="1" dirty="0"/>
              <a:t>на строчку</a:t>
            </a:r>
            <a:r>
              <a:rPr lang="ru-RU" sz="2000" b="1" dirty="0" smtClean="0"/>
              <a:t>,</a:t>
            </a:r>
          </a:p>
          <a:p>
            <a:r>
              <a:rPr lang="ru-RU" sz="2000" b="1" dirty="0"/>
              <a:t>Не забудь, в конце поставь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Кругленькую </a:t>
            </a:r>
            <a:r>
              <a:rPr lang="ru-RU" sz="2000" b="1" dirty="0">
                <a:solidFill>
                  <a:srgbClr val="FF0000"/>
                </a:solidFill>
              </a:rPr>
              <a:t>точку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Чувства </a:t>
            </a:r>
            <a:r>
              <a:rPr lang="ru-RU" sz="2000" b="1" dirty="0"/>
              <a:t>сыплются наружу</a:t>
            </a:r>
            <a:r>
              <a:rPr lang="ru-RU" sz="2000" b="1" dirty="0" smtClean="0"/>
              <a:t>!  </a:t>
            </a:r>
          </a:p>
          <a:p>
            <a:r>
              <a:rPr lang="ru-RU" sz="2000" b="1" dirty="0" smtClean="0"/>
              <a:t>Восхищение </a:t>
            </a:r>
            <a:r>
              <a:rPr lang="ru-RU" sz="2000" b="1" dirty="0"/>
              <a:t>в словах!	</a:t>
            </a:r>
            <a:r>
              <a:rPr lang="ru-RU" sz="2000" b="1" dirty="0" smtClean="0"/>
              <a:t>                 </a:t>
            </a:r>
          </a:p>
          <a:p>
            <a:r>
              <a:rPr lang="ru-RU" sz="2000" b="1" dirty="0" smtClean="0"/>
              <a:t>Торжество</a:t>
            </a:r>
            <a:r>
              <a:rPr lang="ru-RU" sz="2000" b="1" dirty="0"/>
              <a:t>, тревога, ужас </a:t>
            </a:r>
            <a:r>
              <a:rPr lang="ru-RU" sz="2000" b="1" dirty="0" smtClean="0"/>
              <a:t>—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Восклицательный</a:t>
            </a:r>
            <a:r>
              <a:rPr lang="ru-RU" sz="2000" b="1" dirty="0"/>
              <a:t> здесь знак</a:t>
            </a:r>
            <a:r>
              <a:rPr lang="ru-RU" sz="2000" b="1" dirty="0" smtClean="0"/>
              <a:t>!</a:t>
            </a:r>
          </a:p>
          <a:p>
            <a:endParaRPr lang="ru-RU" sz="2000" b="1" dirty="0"/>
          </a:p>
          <a:p>
            <a:r>
              <a:rPr lang="ru-RU" sz="2000" b="1" dirty="0"/>
              <a:t>С почемучкой дружить ты</a:t>
            </a:r>
            <a:r>
              <a:rPr lang="ru-RU" sz="2000" b="1" dirty="0" smtClean="0"/>
              <a:t>?</a:t>
            </a:r>
          </a:p>
          <a:p>
            <a:r>
              <a:rPr lang="ru-RU" sz="2000" b="1" dirty="0"/>
              <a:t>Значит и в </a:t>
            </a:r>
            <a:r>
              <a:rPr lang="ru-RU" sz="2000" b="1" dirty="0" smtClean="0"/>
              <a:t>тетрадке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Знак вопроса</a:t>
            </a:r>
            <a:r>
              <a:rPr lang="ru-RU" sz="2000" b="1" dirty="0"/>
              <a:t> смело ставь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Будет все в порядке!</a:t>
            </a:r>
            <a:endParaRPr lang="ru-RU" sz="2000" dirty="0"/>
          </a:p>
          <a:p>
            <a:endParaRPr lang="ru-RU" sz="2000" b="1" dirty="0" smtClean="0"/>
          </a:p>
          <a:p>
            <a:endParaRPr lang="ru-RU" sz="20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15" y="4437112"/>
            <a:ext cx="1976450" cy="168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54" b="34522" l="42061" r="57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27" t="6096" r="40530" b="62319"/>
          <a:stretch/>
        </p:blipFill>
        <p:spPr bwMode="auto">
          <a:xfrm>
            <a:off x="5977852" y="1196752"/>
            <a:ext cx="850604" cy="92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56" y="2553185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3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1" y="-197507"/>
            <a:ext cx="1956125" cy="278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2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3854" y="6093296"/>
            <a:ext cx="609600" cy="609600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652046"/>
            <a:ext cx="288032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err="1"/>
              <a:t>Домашнее</a:t>
            </a:r>
            <a:r>
              <a:rPr lang="uk-UA" sz="2000" dirty="0"/>
              <a:t>   </a:t>
            </a:r>
            <a:r>
              <a:rPr lang="uk-UA" sz="2000" dirty="0" err="1"/>
              <a:t>задание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9812" y="1412776"/>
            <a:ext cx="44035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err="1">
                <a:solidFill>
                  <a:srgbClr val="0070C0"/>
                </a:solidFill>
              </a:rPr>
              <a:t>Записать</a:t>
            </a:r>
            <a:r>
              <a:rPr lang="uk-UA" sz="2800" b="1" i="1" dirty="0">
                <a:solidFill>
                  <a:srgbClr val="0070C0"/>
                </a:solidFill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</a:rPr>
              <a:t>по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образцу</a:t>
            </a:r>
            <a:r>
              <a:rPr lang="uk-UA" sz="2800" b="1" i="1" dirty="0" smtClean="0">
                <a:solidFill>
                  <a:srgbClr val="0070C0"/>
                </a:solidFill>
              </a:rPr>
              <a:t>, </a:t>
            </a:r>
            <a:r>
              <a:rPr lang="uk-UA" sz="2800" b="1" i="1" dirty="0">
                <a:solidFill>
                  <a:srgbClr val="0070C0"/>
                </a:solidFill>
              </a:rPr>
              <a:t>с. </a:t>
            </a:r>
            <a:r>
              <a:rPr lang="uk-UA" sz="2800" b="1" i="1" dirty="0" smtClean="0">
                <a:solidFill>
                  <a:srgbClr val="0070C0"/>
                </a:solidFill>
              </a:rPr>
              <a:t>44</a:t>
            </a:r>
          </a:p>
          <a:p>
            <a:r>
              <a:rPr lang="uk-UA" sz="2800" b="1" i="1" dirty="0" err="1">
                <a:solidFill>
                  <a:srgbClr val="0070C0"/>
                </a:solidFill>
              </a:rPr>
              <a:t>Ч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итать</a:t>
            </a:r>
            <a:r>
              <a:rPr lang="uk-UA" sz="2800" b="1" i="1" dirty="0" smtClean="0">
                <a:solidFill>
                  <a:srgbClr val="0070C0"/>
                </a:solidFill>
              </a:rPr>
              <a:t>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рассказ</a:t>
            </a:r>
            <a:r>
              <a:rPr lang="uk-UA" sz="2800" b="1" i="1" dirty="0" smtClean="0">
                <a:solidFill>
                  <a:srgbClr val="0070C0"/>
                </a:solidFill>
              </a:rPr>
              <a:t> в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лицах</a:t>
            </a:r>
            <a:r>
              <a:rPr lang="uk-UA" sz="2800" b="1" i="1" dirty="0" smtClean="0">
                <a:solidFill>
                  <a:srgbClr val="0070C0"/>
                </a:solidFill>
              </a:rPr>
              <a:t>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565161"/>
            <a:ext cx="69942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3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</a:t>
            </a:r>
            <a:r>
              <a:rPr lang="ru-RU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86" y="4776737"/>
            <a:ext cx="1752260" cy="175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3" y="4754509"/>
            <a:ext cx="17557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2" y="-99392"/>
            <a:ext cx="195738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" y="0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3285" y="260648"/>
            <a:ext cx="335797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err="1"/>
              <a:t>Речевая</a:t>
            </a:r>
            <a:r>
              <a:rPr lang="uk-UA" sz="3200" dirty="0"/>
              <a:t> </a:t>
            </a:r>
            <a:r>
              <a:rPr lang="uk-UA" sz="3200" dirty="0" err="1"/>
              <a:t>разминка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980728"/>
            <a:ext cx="70214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Су-су-су, су-су-су в лесу видел я лису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b="1" dirty="0" err="1">
                <a:solidFill>
                  <a:srgbClr val="0070C0"/>
                </a:solidFill>
              </a:rPr>
              <a:t>Сы-сы-сы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сы-сы-сы</a:t>
            </a:r>
            <a:r>
              <a:rPr lang="ru-RU" sz="2800" b="1" dirty="0">
                <a:solidFill>
                  <a:srgbClr val="0070C0"/>
                </a:solidFill>
              </a:rPr>
              <a:t> хвост красивый у лисы.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75" y="145120"/>
            <a:ext cx="1683319" cy="224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2222867"/>
            <a:ext cx="398311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   Назови </a:t>
            </a:r>
            <a:r>
              <a:rPr lang="ru-RU" sz="2400" b="1" dirty="0"/>
              <a:t>одним словом.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78092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Чиж, грач, сова, ласточка, стриж;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Ножницы, клещи, молоток, пила, грабли;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Шарф, варежки, пальто, кофта;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168709"/>
            <a:ext cx="734481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Составь новое слово, взяв у каждого из данных </a:t>
            </a:r>
            <a:endParaRPr lang="ru-RU" sz="2400" b="1" dirty="0" smtClean="0"/>
          </a:p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                           только </a:t>
            </a:r>
            <a:r>
              <a:rPr lang="ru-RU" sz="2400" b="1" dirty="0"/>
              <a:t>первый слог.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6506" y="51571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Колос, рота, ваза;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Кора, лото, боксер;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Молоко, нерест, тарелка.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88" l="4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6" y="4819494"/>
            <a:ext cx="1645942" cy="19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65812"/>
            <a:ext cx="1524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48" y="5104706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132580" y="2811621"/>
          <a:ext cx="878840" cy="2020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"/>
                <a:gridCol w="4502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щу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жой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" y="0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91257"/>
              </p:ext>
            </p:extLst>
          </p:nvPr>
        </p:nvGraphicFramePr>
        <p:xfrm>
          <a:off x="1979712" y="3645024"/>
          <a:ext cx="61023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Документ" r:id="rId4" imgW="6102607" imgH="2591430" progId="Word.Document.12">
                  <p:embed/>
                </p:oleObj>
              </mc:Choice>
              <mc:Fallback>
                <p:oleObj name="Документ" r:id="rId4" imgW="6102607" imgH="2591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3645024"/>
                        <a:ext cx="610235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64923"/>
              </p:ext>
            </p:extLst>
          </p:nvPr>
        </p:nvGraphicFramePr>
        <p:xfrm>
          <a:off x="1248636" y="2780928"/>
          <a:ext cx="1728192" cy="1847596"/>
        </p:xfrm>
        <a:graphic>
          <a:graphicData uri="http://schemas.openxmlformats.org/drawingml/2006/table">
            <a:tbl>
              <a:tblPr firstRow="1" firstCol="1" bandRow="1"/>
              <a:tblGrid>
                <a:gridCol w="842869"/>
                <a:gridCol w="885323"/>
              </a:tblGrid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чу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щу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жой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17274" y="332656"/>
            <a:ext cx="456669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Реши кроссворд,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используя </a:t>
            </a:r>
            <a:r>
              <a:rPr lang="ru-RU" sz="3200" b="1" dirty="0">
                <a:solidFill>
                  <a:schemeClr val="tx1"/>
                </a:solidFill>
              </a:rPr>
              <a:t>данные слоги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15" y="5013176"/>
            <a:ext cx="2093749" cy="156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15" y="1814257"/>
            <a:ext cx="2076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" y="27987"/>
            <a:ext cx="200403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5904656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Работа</a:t>
            </a:r>
            <a:r>
              <a:rPr lang="uk-UA" dirty="0" smtClean="0"/>
              <a:t> над </a:t>
            </a:r>
            <a:r>
              <a:rPr lang="uk-UA" dirty="0" err="1" smtClean="0"/>
              <a:t>ошибками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136" y="1124744"/>
            <a:ext cx="6400800" cy="2376264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rgbClr val="FF0000"/>
                </a:solidFill>
              </a:rPr>
              <a:t>жи</a:t>
            </a:r>
            <a:r>
              <a:rPr lang="uk-UA" sz="4000" b="1" dirty="0" smtClean="0">
                <a:solidFill>
                  <a:srgbClr val="FF0000"/>
                </a:solidFill>
              </a:rPr>
              <a:t>,</a:t>
            </a:r>
            <a:r>
              <a:rPr lang="uk-UA" sz="4000" b="1" dirty="0" err="1" smtClean="0">
                <a:solidFill>
                  <a:srgbClr val="FF0000"/>
                </a:solidFill>
              </a:rPr>
              <a:t>ши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err="1">
                <a:solidFill>
                  <a:srgbClr val="FF0000"/>
                </a:solidFill>
              </a:rPr>
              <a:t>ч</a:t>
            </a:r>
            <a:r>
              <a:rPr lang="uk-UA" sz="4000" b="1" dirty="0" err="1" smtClean="0">
                <a:solidFill>
                  <a:srgbClr val="FF0000"/>
                </a:solidFill>
              </a:rPr>
              <a:t>а</a:t>
            </a:r>
            <a:r>
              <a:rPr lang="uk-UA" sz="4000" b="1" dirty="0" smtClean="0">
                <a:solidFill>
                  <a:srgbClr val="FF0000"/>
                </a:solidFill>
              </a:rPr>
              <a:t>,</a:t>
            </a:r>
            <a:r>
              <a:rPr lang="uk-UA" sz="4000" b="1" dirty="0" err="1" smtClean="0">
                <a:solidFill>
                  <a:srgbClr val="FF0000"/>
                </a:solidFill>
              </a:rPr>
              <a:t>ща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err="1" smtClean="0">
                <a:solidFill>
                  <a:srgbClr val="FF0000"/>
                </a:solidFill>
              </a:rPr>
              <a:t>-оло-</a:t>
            </a:r>
            <a:r>
              <a:rPr lang="uk-UA" sz="4000" b="1" dirty="0" smtClean="0">
                <a:solidFill>
                  <a:srgbClr val="FF0000"/>
                </a:solidFill>
              </a:rPr>
              <a:t>, </a:t>
            </a:r>
            <a:r>
              <a:rPr lang="uk-UA" sz="4000" b="1" dirty="0" err="1" smtClean="0">
                <a:solidFill>
                  <a:srgbClr val="FF0000"/>
                </a:solidFill>
              </a:rPr>
              <a:t>-оро-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438437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Monotype Corsiva" pitchFamily="66" charset="0"/>
              </a:rPr>
              <a:t>   </a:t>
            </a:r>
            <a:r>
              <a:rPr lang="uk-UA" sz="4400" b="1" dirty="0" err="1" smtClean="0">
                <a:solidFill>
                  <a:srgbClr val="0070C0"/>
                </a:solidFill>
                <a:latin typeface="Monotype Corsiva" pitchFamily="66" charset="0"/>
              </a:rPr>
              <a:t>Вороной</a:t>
            </a:r>
            <a:r>
              <a:rPr lang="uk-UA" sz="4400" b="1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uk-UA" sz="4400" b="1" dirty="0" err="1" smtClean="0">
                <a:solidFill>
                  <a:srgbClr val="0070C0"/>
                </a:solidFill>
                <a:latin typeface="Monotype Corsiva" pitchFamily="66" charset="0"/>
              </a:rPr>
              <a:t>конь</a:t>
            </a:r>
            <a:r>
              <a:rPr lang="uk-UA" sz="4400" b="1" dirty="0" smtClean="0">
                <a:solidFill>
                  <a:srgbClr val="0070C0"/>
                </a:solidFill>
                <a:latin typeface="Monotype Corsiva" pitchFamily="66" charset="0"/>
              </a:rPr>
              <a:t>  часто  </a:t>
            </a:r>
            <a:r>
              <a:rPr lang="uk-UA" sz="4400" b="1" dirty="0" err="1" smtClean="0">
                <a:solidFill>
                  <a:srgbClr val="0070C0"/>
                </a:solidFill>
                <a:latin typeface="Monotype Corsiva" pitchFamily="66" charset="0"/>
              </a:rPr>
              <a:t>пасётся</a:t>
            </a:r>
            <a:r>
              <a:rPr lang="uk-UA" sz="4400" b="1" dirty="0" smtClean="0">
                <a:solidFill>
                  <a:srgbClr val="0070C0"/>
                </a:solidFill>
                <a:latin typeface="Monotype Corsiva" pitchFamily="66" charset="0"/>
              </a:rPr>
              <a:t>  на </a:t>
            </a:r>
            <a:r>
              <a:rPr lang="uk-UA" sz="4400" b="1" dirty="0" err="1" smtClean="0">
                <a:solidFill>
                  <a:srgbClr val="0070C0"/>
                </a:solidFill>
                <a:latin typeface="Monotype Corsiva" pitchFamily="66" charset="0"/>
              </a:rPr>
              <a:t>молодом</a:t>
            </a:r>
            <a:r>
              <a:rPr lang="uk-UA" sz="4400" b="1" dirty="0" smtClean="0">
                <a:solidFill>
                  <a:srgbClr val="0070C0"/>
                </a:solidFill>
                <a:latin typeface="Monotype Corsiva" pitchFamily="66" charset="0"/>
              </a:rPr>
              <a:t>  лугу</a:t>
            </a:r>
            <a:r>
              <a:rPr lang="uk-UA" sz="4400" b="1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0227"/>
            <a:ext cx="2736304" cy="2044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- Прочтите </a:t>
            </a:r>
            <a:r>
              <a:rPr lang="ru-RU" sz="2400" i="1" dirty="0"/>
              <a:t>это предложение с </a:t>
            </a:r>
            <a:r>
              <a:rPr lang="ru-RU" sz="2400" i="1" dirty="0" smtClean="0"/>
              <a:t>вопросительной  </a:t>
            </a:r>
            <a:r>
              <a:rPr lang="ru-RU" sz="2400" i="1" dirty="0"/>
              <a:t>интонацией.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501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8" y="-9229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3709" y="332656"/>
            <a:ext cx="20751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Отгадайте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124743"/>
            <a:ext cx="4691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Растут - зеленеют,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Упадут - пожелтеют,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Полежат – почернеют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43" l="0" r="98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" y="7937"/>
            <a:ext cx="2541503" cy="264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33407" y="2751901"/>
            <a:ext cx="43438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Сделайте  </a:t>
            </a:r>
            <a:r>
              <a:rPr lang="ru-RU" b="1" dirty="0" err="1" smtClean="0"/>
              <a:t>звуко</a:t>
            </a:r>
            <a:r>
              <a:rPr lang="ru-RU" b="1" dirty="0" smtClean="0"/>
              <a:t>-буквенный </a:t>
            </a:r>
            <a:r>
              <a:rPr lang="ru-RU" b="1" dirty="0"/>
              <a:t>анализ слова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3992" y="3284983"/>
            <a:ext cx="201850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Листья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11707" y="4581128"/>
            <a:ext cx="113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Какие</a:t>
            </a:r>
            <a:r>
              <a:rPr lang="ru-RU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14935" y="4581127"/>
            <a:ext cx="184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 </a:t>
            </a:r>
            <a:r>
              <a:rPr lang="ru-RU" sz="2400" b="1" dirty="0">
                <a:solidFill>
                  <a:srgbClr val="C00000"/>
                </a:solidFill>
              </a:rPr>
              <a:t>делают?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6905" y="5408349"/>
            <a:ext cx="71287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Составьте </a:t>
            </a:r>
            <a:r>
              <a:rPr lang="ru-RU" b="1" dirty="0" smtClean="0"/>
              <a:t> повествовательное , побудительное  и  вопросительное  предложения  с  этим  словом.</a:t>
            </a:r>
            <a:endParaRPr lang="ru-RU" b="1" dirty="0"/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4565172" y="4138006"/>
            <a:ext cx="773157" cy="443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flipH="1">
            <a:off x="3377343" y="4138006"/>
            <a:ext cx="690601" cy="443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AutoShape 4" descr="data:image/jpg;base64,/9j/4AAQSkZJRgABAQAAAQABAAD/2wCEAAkGBhAQERASDxAQDxAQEBAQDw8QEBAPEA8PFxAVFBQQFBQXHCYeFxkjGRQVHy8gJCcpLCwtFR4xNTAqNSYrLCkBCQoKDgwOGA8PGiwgHx0wLCksLy8pKSwpLC8sLCwsKSkqKikpLCkpLCktLCkpLCwsLCwsLCwpKSkpLCksLCksNf/AABEIAOEA4QMBIgACEQEDEQH/xAAcAAEAAQUBAQAAAAAAAAAAAAAABQECBAYHAwj/xAA9EAACAQIDBQUFBgUEAwEAAAAAAQIDEQQFEgYhMUFRBxNhcYEiMpGhwRQjQlKx0TNicpLwFUOC4URzshb/xAAbAQEAAgMBAQAAAAAAAAAAAAAAAQUCAwQGB//EACsRAQACAgEEAgAFBAMAAAAAAAABAgMRBAUSITFBURMUMqGxIkKRwRVhcf/aAAwDAQACEQMRAD8A7iAAAAAAAAAAABZOqlve5Li3wQF4NczHb/AUG1Ksqkl+GknU39Lrd8yFq9r2HT9nD1pLq3Tj9TXOWke5dlODyMkbrSW+g0Ol2u4Z+9Qrx8fYl9SWwPaLl9V277u2+VWLh8+HzEZaT6kvweRT9VJbMDxoYqE1qhKM4vhKMlJP1R6pmxxzGvaoAAAAAAAAAAAAAAAAAAAAAAAAAAFAyE2q2mp4Gi5ytKpK6pU775y+iXNkTMRG5Z46WyWitY3Mm0u1VHAwvUeqbX3dJW1T/ZeJyTP9r8VjG+8m4U77qMG1Bef5n5kbmOY1MRUlVrScpzd2+SXJJckuhjFZlzzedR6e04PTMfHiLW82/j/wABoWwACBlYDNK2HlqoVZ0n/K7J+a4P1N/wBm+1O9qeNSjyVeC9n/AJx5ea+BzYG2mW1PUuPk8HDyI/qjz9/L6Nw9eM4qUZKUZJOMk7prqmepxPY7bSpgpKE254aT9qHF07/jh9Vz8zsuExMKkIzpyUoTSlGS3pp8yyx5YvDxnM4V+LfU+Yn1L3ABtcIAAAAAAAAAAAAAAAAAAAAAj85zinhaM6tV2jFbkuMpcorxbOHZ/ndTF1pVar47oxv7MI8oo2PtH2hdau6MH91h21u4Sq/ifpw+JpZW8jL3T2x6h7HpPCjFjjLb9Vv2hQqUKnKvA8a2KhD3pJeHFmRSyvF4i8cHh6taXOUY+xDzk9yfqUr9lucW1PCOV+Sq0ZS+Gq51YuPNo3Kl5vVa4LdlPM/wwP8AWaXV/AyKOLhP3ZJvpzIPMslxGGlpxFCrQk+CqQlG/k3ufoY9OL8vI3W41deFfj6xm3/VETDahcwMDjJPdPf0lz8mZxxXpNZ09Hgz1zV7oVN67NNqXSqLC1Zfd1G+5bfuVOOjyl+vmaIXQk0007NNNNcU07p/EnHeaW3DHl8evIxTSz6QTKkNsrnP2vC0av4nHTUXSpHdL57/AFJkt4ncbfPb0mlprPuAAEsQAAAAAAAAAAAAAAABkdnuYrD4etVf+3TlJeMrWivjYkSD2xyKpjcLUoUqsaM5uLU5RclulfS0nztxIn14Z4+3uju9OAY/N0pu95ttucr/AIm7v5ijjqcuErPo9xl532ZZnhdTlh3Wgt/eYd98vNxXtL4GrSi02mrNcU9zXocn5eul/Xq2Tu3GtfTZjIy/Ayr1adGHv1ZxgvC/P0V36Gq0cXOPCT8nvR17sj2bruSxuIgqcNDWGTupT1bnV08o2uk+d3yNf5aduy3WKfhzOtW+HS8qy2GHpU6NNWhTiorx6yfi3d+pl2CKlh6eSmZmdyxsbgKdaEqdanCrTkrShOKlFryZxrtB7MVg74jCJvD3+8pu7dBvg0+cL9eHlw7ceOKw8akJQnFShOLjKLV1KLVmvgRMbhnjv2WiXzBFKKMzC1LryLtpMpeFxVehvfdVJRi3zh70H/a0bBsfsBicXFVHahQlwqTTbmusI8WvHcjhvSbeI9vT8fk0xTFrTqqDB1zCdlWBivvJVqr5tz0L4RRZjeyjByX3VSrRfJuSqRv4p/uYflrt/wDzXH3rz/hgdkOPvHE0W+DhVj6+zL9InSEc72M2WxGAx0lUSnSnRmo1Y30yalFpNfhe/gdFOzDExXUvO9RtS2eb453E6kABuV4AAAAAAAAAAAAAAAAAAKWInOdlMFjFbE4alVf53G1ReU42kviS4A59g+xjAUsRGterUpx3rDVHGdNzvubdrtLo/U6BGKXAqAmZmfYAAgKSKnnWqxinKTSjFNyb3JJK7b9AOY5rs1DGZ3W7xXo0adCpWXKctCUab87b/BM6DCokklZJKyS3JLkrGp7N5iq32rEL/wAjFTa693CMYU/kvmTP2wxpHjf26ORadxSf7Y0le+HfkV9sH2szcyWVcy6U9SuQCxZI5VX1al5P6ASIAISAAAAAAAAAAAAAAAAAAAAAAAAFLhkXn20VDBw11p2v7kFvnN9EvqRMxHmWVa2vPbWNyz6+JjCLlNqMYq8pNpJLq2zlG3O37xOqhhW1Q4TnwdbwXSH6kPtTtrXxzs/u6Cfs0ovc+jm/xP5GvHDlz78Vem4PTIx6yZfM/X03nYrHfcShffCpJ+kkmvmmbB9rObZHmfcVLv3JrTP6S9H9TcftfR3XJ+B08e3dXX0quqYJx5pt8W8pn7WPtRHZfjKLk1W1W3adLS83exL1MnjOOrDVNX8lRpP0kv2OhVrFiic2bd+8lyWmPrvf7fEiY7N1dN+8ipflafHz/wCjZMlwipUoxveXGb/mfFeXL0IGeACEgAAAAAAAAAAAAAAAAAAAAAUZUitos9hg8PUqy3tK0I39+b3Rj/nJMiZ1G5ZUpN7RWvuUdtfthTwMLK068193TvuS/PPpH9TjWa5rVxNSVStNznLm+CXJJckuhXM8yqV6k6tWWqpUd5P6LolwsYJW5Ms3n/p7LicKnFr92n3P+oVuLlAanbtW5IZbmk4WhaVRNqMYLfO75R6+R45VlVbFVFSoQdSb37t0Yr80nyXidh2Q2DpYJKc7VcS1vqNezT6xpp8PPi/DgdGGlpncKrqPIw1pNLxuZ+GkYrLq0W1OnKDVm1JJNXV0ZWV5jVp33+7v477G647RUqSk7PkvJbiMxOzdKpvhLRL5fAsnkl+WbR67Js2TL4Xk53e+KWn8PFu/nyNWy3Zt0p+1G8eOpNtX8uRslaq6UYyjwTSkuTiyBKg86NZSScd6Z6EJAAAAAAAAAAAAAAAAAAAAAA5L2qZy6mIhh0/ZoR1SXWrL9o2/uZ1icrHz1neP7/EV6r395VnJf06mo/JI5eTbVdfa66Nii2abz/bH7o+b3lobBxPS2nc7Lkns9kFXHVlSpbvxVJv3acL75Pr4LmyLO19mWTKhgoTa9vEfeyfPTwgvLTv/AOTN2KnfZX87kzgx7j3PiEzs9s5QwVJU6Mbc5ze+dSX5pP6cFyJOovZduNnbzsXlGWERr08ja02nc+3O55lZ72etPNvEZ1k0VXqrfZy1KzfCW+3zI2eQS4pyj5vf8DNim4Z9JcJF/wDr901Nppqxr0MnlznL0diYwGXUoJ6o69Ss3J3dnxS6ATOR5layfuv5GxpmsUMXRgrRhFeiJ3LK2umn1creV7ESMsAEJAAAAAAAAAAAAAAAAACjAwM+xPd4bETvZwo1JJ8N6g7fM+eHKy8j6E2jy6eJw1ejTlGE6sHCMpJuKu1xSOL5v2P5t+F4euuUadVw+U0l8zny45vMLbgcynGpbfmZa/qK3PDGbD5ph988HiUl+KEHUXxhci3iK8JaZa1K9tE4tSv00tXuap48/Eu6vVaz+qqbjFtpLi2kvN7kfSOXYZU6VOmlZQpwgl0Sil9DimxfZ9mOIqUquIhHDUIzhO9VNVZpSTtGmt6vbjK3qdyibcOOab2r+ocquft7PhcAedeTUZNcVFtfA6FW1nNsQlWlLx0p9LK1/wBTDlWuXzj3i38yOq5VLlUml03MyQyZVIlJ4u+6G9+HBebMP/S/zznL1t+h6Sqxh7MbICcyzZqnVhGpUnUbd7wi1GO6TVtyvbd1NlpUlFKMVZJJJLkkR+zv8CD6uX/019CTMUgAAAAAAAAAAAAAAAAAAAFGAbPKviIQi5TlGEVvcpNJL1Zrm2e2cMClGKU681eMHwjHhrl4X4Lmciz3aPEYqX39WU+ajwhHwUVuRoyZorOvlZ8Xp2TPXvnxV1THdqWX0paVKpWtxlShePxbV/Q98r29y/FTjFTUKl/YjWhod/5ZPdf1ucOBp/HttYT0vFrUTO301EuOd9lu1c68ZYWtJynSjqpTe9ypbk4t83G639H4HQ0ddbRaNwoc2K2K80t8KlGioMmpqVSlolOPKMpJeSe48JyMrH/xan9bMKozJDFxVfSm3wRD0qrnK/Ll5GTm9Xco/me/yX+IpgqfADouUUdFClHpCN/N73+pmFtONkl0SXyLjFIAAAAAAAAAAAAAAAAAABbNFxSQHz9tbmbrYzEzb/3ZQj4Qg9MV8F8yFvcmdvctlhsdiIyVo1JutTfJwm293k7r0IGhVUrrmvmiutSdzL1+HPW1K1ifGnqUAZg6Gz9ms5LMsNbn3ql/T3Un9Ed1Ry/sk2ampSxlSLjFxdOgmrOV37dReG6yfPedQO7DXVXmOo5K3zePjwqGC2c0k2+CV2ble1bHv7yp/XL9TArMysXO85v80nL4u5H16hkhD4uWqo/CyJDLqd5wXWUV80R0F7TvzdyayWF61Jfzx+Tu/wBAN/BRFTFIAAAAAAAAAALdQ1Fly1sD11FNZ5ai1yA99ZTWY7mWyqgZWsp3hhuuecsSShH7YbJUMypaKl4VIXdKtFJypvo1+KL5r9DjmadlOaUZNU6UcRG/szo1IK/i4zaaZ2upmSXUxp50lyfwI7YbIyWiNQ5XkvZZmtRrv3Rw0ObqyVSdvCMP3RvuTdl2CotSrOeKmt9qloUr/wDrjx8m2SSz5dJfAujnSfKXwMfw6/TZPKyzGu6WwQmkklZJKyS3JeBd3xBxzS/J/A9Y419GZ6aEv3xH5zjLQsuMn8l/3YsWJI/NJuTvySGkIbGYhjKcFKqqtSX8OlTm/wCqel2j9TGrXk7JXbaSRtE6UaGFlBfklG/5pyW9/wCckSNJprebLsxTvWi/yxk/lb6mvwou/A2LIaipTcpvStDS8XdbhI2/UV1EdRzKMuq87GXGfQxS99Q1HkpldQHpqK3PPUV1AX3Fyy5W4F4LLgCli1ovsLAedijielhYDxcC10z30lNIGO6Za6K6GToDgBhuguiLXho9F8EZjgU7slDCeFXRfAtdBdDOdIt7kDC7tFGkjNeHLHhUBHV57mk1F23N8DCWbwjuqWT800/JkzVy6MuKuR+I2Sw8/ep+qbi/kB4wzmmvdUV5JK5H5zmWuF4pycX7sd7ae57jN/8AwuH5SrLwVV/U9sNsfRg7p1G/5p3JGp08ykuNKp/ZI91ni5wqf2S/Y3OGSwXA9Y5agNOp5+uUaj8NEv2Npy3F3pxvxtvXTfwMyOCLlhCBRVS+NUqqBXuQCqFykU7ou7shKqkV1FsLNJppp8GndNdUy7SBXUBpAHrYWKgClhYqALbCxcALWili8AWaRpLwBZpKaS8qB56BpL7FbAeekpoPSwsB56SukvsLAWaSukvAFmkaS8AW6S4AAUsVAFIxS3JJJcEio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0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1268760"/>
            <a:ext cx="26860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Письмо по памяти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780928"/>
            <a:ext cx="69127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70C0"/>
                </a:solidFill>
              </a:rPr>
              <a:t>По лесам гуляет осень.</a:t>
            </a:r>
          </a:p>
          <a:p>
            <a:r>
              <a:rPr lang="ru-RU" sz="4400" b="1" i="1" dirty="0">
                <a:solidFill>
                  <a:srgbClr val="0070C0"/>
                </a:solidFill>
              </a:rPr>
              <a:t>Краше этой нет поры!</a:t>
            </a:r>
          </a:p>
          <a:p>
            <a:r>
              <a:rPr lang="ru-RU" sz="4400" b="1" i="1" dirty="0">
                <a:solidFill>
                  <a:srgbClr val="0070C0"/>
                </a:solidFill>
              </a:rPr>
              <a:t>И в лукошках мы уносим</a:t>
            </a:r>
          </a:p>
          <a:p>
            <a:r>
              <a:rPr lang="ru-RU" sz="4400" b="1" i="1" dirty="0">
                <a:solidFill>
                  <a:srgbClr val="0070C0"/>
                </a:solidFill>
              </a:rPr>
              <a:t>Леса щедрые дары!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29" l="0" r="99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255"/>
            <a:ext cx="3028182" cy="255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1235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" name="AutoShape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9152" y="351013"/>
            <a:ext cx="67687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 Какие предложения по цели высказывания вы знаете?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9152" y="1217224"/>
            <a:ext cx="68407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 Какой знак ставится в конце повествовательного предложения?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9152" y="2132856"/>
            <a:ext cx="64183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 Какое предложение называется вопросительным? Побудительным?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6850" y="3244334"/>
            <a:ext cx="409689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Прочитайте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201" y="3861047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Мы любим читать волшебные сказки.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Что за прелесть эти сказки!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013176"/>
            <a:ext cx="76063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 Какие эти предложения по цели высказывания?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 Какие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знаки препинания стоят в конце этих предложений?</a:t>
            </a:r>
          </a:p>
        </p:txBody>
      </p:sp>
      <p:sp>
        <p:nvSpPr>
          <p:cNvPr id="10" name="AutoShape 2" descr="data:image/jpg;base64,/9j/4AAQSkZJRgABAQAAAQABAAD/2wCEAAkGBhQSERUUEhQVFRUVFxgYGBYYGBoYGhofGBgYFyAdGh0XHCYeHxwkHBwcHy8hJCgqLCwsHR4xNTAqNSYrLSkBCQoKDgwOGg8PGiwkHyQvLywsLDQqKjQsLCwqLSksNTAsLCksLCwyLCwsLCwsLDIsLC8sLCksLDQsLCwsLCwsLP/AABEIAOMA3gMBIgACEQEDEQH/xAAcAAACAgMBAQAAAAAAAAAAAAAFBgMEAAIHAQj/xABPEAACAQIEAwQECgcEBwcFAAABAhEDIQAEEjEFQVEGEyJhMnGBkQcUI0JTk6GxwdIXM1JiktHwcoKy1CRDorPC4fEWc3SDo7TTFTREY2T/xAAbAQACAwEBAQAAAAAAAAAAAAADBAECBQAGB//EADQRAAEEAAQDBQgCAgMBAAAAAAEAAgMRBBIhMUFR8BMUYYGhBSIycZGxwdFS4ULxIzRiov/aAAwDAQACEQMRAD8A6ln+P06IDVLAmBz2xR/7bZb9v7v54VO2meZgUIBVSpBAjTqVTB6zinXy+TTL09Y+UfLa/CahfvCWAnxd2FtdSJ94wmJnvJymgPBLYqYYdwYWg+6HEl1bk+CeB2vy5/1n3fzxh7SU99dvZ/PCdxHhNNNXd0kNIBO7zHfGXJ0yYLFWkkjSFBG84LPwXwldYEGJIgbsNXpehadXQi2KvfMDQPohR4nNYLNv/R/ICLf9qsuP9YPeP54kXtplR/rPu/njnWX4KKiljVpoZMAkcgrSSGt6XQxBnEp7MC/yyLEWcaTGqoCYDGwWmXF/EIiCQDwEvP0/tLt9oOO0X/1/S6Zw7tDSzDFaTEkCTa24HXzGLVSpjmfZyo1Gq9NTbvO7NQEgEBwttJm+kRB54aXrn9ur/Ef8zi8eKItr9SFrxxdvE2QaWNt/BGalXEXeYE94f2qntLf5jHlWsQLMZ/eZgP8A3GGe9t5eoUHCH+XojdNsWFOAOXrEi5M+TsR/7jE3fH9p/wCJv8ziveweH2Xd1I4o3jFOAxrH9p/4m/zOPBVMnxN/E3+Zx3eRyXd28UeUYmXC535/bqfxN/mcYa5+kq/xN/mcV70OX2VxhvFM2NThZbMH6St72/zGNfjDfSV/ef8AMYjvXh9lfu18UxtjWMLhzB+kzH2/5jGozLfSZj7f/nxPexy9Qu7n/wCvQpqVcSgYUfjJ+kzP2/5jHozJ+kzH2/5jFTihy9QpGErj6JujHowo/GT9JmPt/wAxjPjJ+kzH2/5jFe9Dl6hT3bx9E4DEb5pFIVnUMdgWAJnoDfCfUz5uFq1tVgAWO5MAGMxIv5YpJUMghmfXqJWD4xf9qSxK+IkMdIERMTR2MrQD1CI3CXufRdCnHuFHh2bU6AURWFVAGEdVY+KJMqSJ+dI5mMNwweGbtRdJaSIxmiudcYyozFNUDaRqtqn90cgRuRgRlew2v0aq8uvMBv2ehGCaGYgzIEwLg94lvdibKVdOkjcBP93TxmZjnIvrRCfDDJC2SRgJGnlZQx+xIpEFqnOxufuTF8cIBXTrX3N+XE3/ANSepubH5o2wTyeVjfBzCDuSgtjhZ8EYrz/aWh2ALnw1BJ/r9nGN8Gri3eL/AF/dw+ZKnBJ6DEopTc89vtxcReJUsweGIsxt9f2gPY/sk+VdmcqyspFjJmVPQdMNlSnIvgPxbtDSydPVWax9EC7MSYgD1x7wNyAVvjvbPPLl2qrlGoIdIWpUZNQLsFWUJDAFiBdZEzFsWGWMbp9kBcA1oAGw5JuzNDSJLAKObHSPebYWeMdp8ogIauuoXgGZj1W+3phK4vlatelkaorVqzZqoFYORoU28ELcAEPPiNkOCnEeG087mxlcrl6dKll2cVGCqupioWSAJhZ9I3Ja3XARjc5yt319DX3TEeCjBBcT48Kr6oxW7cilTDjK5juxA1spprcwI1LeTyE41HbDNVUr1aNKilGhOp6rPNl1EDSCCQLERvbArJ5KrncsmXaoVqZTM6XY3bQEfSR1cBtInmsnBftUqU+GNSoaRTDUkhTIjvqcyZuSZkm5JM3OM8+1QJOycfeuq+313R+7xAhoaLvx281pwHi/EM7TNRKuXpAMVKldTAiN/DbfriHi/aHM5aSc9lajoVDUVVQ8Fgp87TJFjAO2MoZEZTP5fuj4M1Q8Y3khGcN70N/3iMLOfzNOpVANOhQpfGHuFPekhmVtbTJknVpixAjbBe8yicxO5A3fO/HwTEcDHyW0DLv8I2+66+mfXuhVLaUKBySdgQD+OF5O1eZr+LKZXVSmBUquEDRbwgsCfWJHnMjEfwhVAMnRpUzpp1KlNJBsEMAQfUQQfIYD8X4/mUq1KeUpr3eVCBl0liZVTAgjSoBAtg+KxcjHiKNtki96GleB5pGDChzc1b3vsAPzaLVe37UPDm8s9NoldDB1e4B0lSbjULAk3FhOL2X+EDLE6ajPRb9mqjIfdc+/CLXpVsxmstUrqV76qop0z8ynTYVG/iCGW5weQGCfGcqFzVXPZ35RKbinRoKA5hl0LqBOlVYktp6sCTsuBN9oOjpsvxHh80Z+EiFCtSOB47VxXQKOfSqJpurDnpYH39MS0iQAJxybhGVbNZ2csnxKmijWUN1DTeFOgO0EKBsAxM2BacnxKtlc6mWr1+/pPSeoHZdLpomdRkztv67CMOxY0OoO0PKwlJcFlNNOtXX97Jy1HriN6twL74X+G9v8pWbTrNMmdPeDSGAJEqZIIkETt54v8ZNRU72kQwXxMo5rYyCAdom24J3IALPaCrSpgeHBpFWiqNBxVzGfAkKwLgqIJ21sFBMeZ2+6ZwAp9qXqI2hYa+mBqm1jO2+48vO2cHouyu1WD3lRENwbDV4TBMAsVWOY33uA4lp0b4lH7q5gJfpRql7xGgF8OthpQA+FYOlRULKNatcqJN11ecnA6pDF21IsRIW0w5UWpzOlUUg6xBJvfDDn6LHX3jhUYFFEwCWiDsDq35mZO0XCZnKGW0gei2oBdSiSW9NhaEJEWPokXjCF5jXXWqbidoteG5TXVVBYmVMRaDqadMAQVfQove8b4fNeFTh9SKtI/wBv/FmsGaueMWGNDCBrWk8/0Eni3kuA63XP8rUF/Jf+OnjGrmQo5pT/AN0mNcsYmf2J/wDUp4tUqiiJ/Zp8rn5JOfL8cIAgPtCa0nDBvW5WZXKtqdQ2llWRYeTHcbwyxyEkkHbDDw2uWCiJJGFd8s4IZNfjYxpPilvm/gJtbyxeyPHqik0cpR+NVUA719SrTTmF1kqCx5XvvEeLB4Zw9pJ5pubChoa1vLXw+aas5nqdIaWdRYsZImACSQNyLYW8rnc3xDx0qvxTLXCsBqq1IMErcBV3htjyUiGKZ2l4ZmSK2aq06lN3rd2iubgVKFURAYiBV7uDzgRYDBzinFnOTyC5Wp3NOsqoaotp00xpWYOmSGk7+AjCuJxT2uY2OveNXwGhP1R2QgABp15/pedmnNTilda1Rq3xIFaTvcnU0aiNpUalkftHacVeLdqqufCUloFKD1abrULbojEy82WToO9ueB1Bq+UzDVaerM1aZZsz3ayrLWOoiVmCCuoQD6J5Y3ocUyZTQM1VXKl+8+K9y+vroDqY0cusWnnhVwImMklnQVVmjx0HPcXomgwB11eyK8NzJoU8/QQh2oCrmMuwhrMjqWXlIaTb9sjnj3L5uslHK8RIJqINNcxHeUixVXIjpBn9lyfmjAikKor/ABnK0ky9AoyKK7eGDGpgpMASB4ASBG28xJk0WmKVSvXqqoIFJCadMXuviI8/mkbi0MVhuGd2nat92yHeO1Efnff5IoizG/r+UVzXGKatxRlqrTNUDupbSzEisfCN5hgPIkYF8P4hRp5fN0TrHehO7VUYgMq6gx5DxaJ5+HBmlwOrUM0skFtGpw0mBYzVKrP92PITClaXZHONvUo0/JQFO0f6pB9/q5lmjg85cddSD5iq+ykviYKJ5cRenytBKPHXFehVq0KrinlwlMKBz8MnURy1CRPpeWJuKcXNanVVMhUWpVTSamlZ5QSQNRggHfkMHR2LrEgVM68mD/rDsI3NQdd/uHhxKnwcG3+kvNvmH/5P+nKMS/2c2WTtHA2K48teaEcRhru/urvEOzbZjhqUWlaiopE2IYDY9DBjyMdMJL55O8b458Zy9YgLVNISlXTABI0llJAExYwIwxL2JqL6GbcQQPRYbE/s1dvL2iDfGlfsvnQP/uFq6RtUYtznaojDbn/zDGng7WjqCNLB1QonxiwXg63xFX5HRLPB+LUxm2bvCaeXp1Wo98dLNqUQgDGSRNQWuRB3N/XyLUuF1cxWcO2ZqZeqxEm3eI9zA8VzIFhYcsEuIcDzF++ydOrEklFE79KDAbdV9diSgPMcLyrBkPf5eZ1LOtLX8Q8BF7+gYg/stpUfhCXB2bi274hpur046pwZXEFp5cjt8tfRWs43dUKWXXNDLVmXv6oYvSDtVWVisoMBI0QbHSLyLV+0/EKprHnVpZFO9ZSCFJku07G7rYbzi3OYaoj1Uo8QWmrKFAUOslSToKzqGiJKiPEN5xH2a4jQL5pc8StbOMyOSCEVdJAXWbAmWjl4VvbCpbJD/wAjm2RrpxJOtVRoDn4AFCAc33t6/PXFSjj2ZqZOnRHDqVaik00YB6qfJSh8Kg1FYkWa2888WuHdqTw56iHU1PuEq9yX1tRqNM0i95gj1mRMkTiHhPZjN0cyoCkIWHfOGXuatOIJZC062HLTYk3Iviv2P4PSqZuqUA+K5Wu7BrRUYHVTEncJdpP7NLzwRmLYHukDxQF6Wd9KOuh5c/BCLYxY3HXqnPgHHaVStUp1w9GsYPcVhETzUmxHQi3IFsMVHI06alAPCxJIbxTMbz6h7scx4lw9KmYXM8WziKH1mjRp1HhVIgQ4gQJBJA8RAkxIMvDu3q5aqaL1vjOXWyV9JlTfwkxpbSBJYeGBPhiC/h5oXO9wedHnz2Sj4nPGn04acl0lcgg2VbgjYbbEX5eWIszSCUnAUKNLWAAGx6WxWp59agVgVdSDpK3B2O249RvjMw8I4kjwNaSPmnlOHnAgJMMs7ofkz8pT9Tf4szgg74G5EfKJ/e/xZnFus18Lw/D1yCnF6P65lIXDiVFSZ/Vk3/t08XgBqUkgDRS32HydO5xA8gVtaxpptzBBGumdxOBvGa3ipyjVKYWg1SmrFWdO6WVUjY+QgkSJE3Efj68FMEeeENJ6sph4blsxnpFBxTyykjv2UtrIlSKSyJjYtIAuPEZAHZ3h2c4TVUUK6VqNd2hHQqBUILkWYkagCQymJBBG0sFPtCmfy1Shkaxy9RFATwaCoEaYWP1ZjTK3HuBCZmtXzNTJ5OqQ1aiRVzLrcKdLBVkCNWltRjy6xhDt2zP7AMG+oI1qt65XWvNPRgg+9ty/tQ8d7U1cxSfLVcq1GqUeop1hobLr8YELGq+gC/7Q64p8PDhCmWNDM0q0M+UqnSVZob5OYPQjRIm9jtNnqtbIVM0hpLUev+rzLmAqsCCGJ+aPSAHMmZwsPw5VIJYlUACgmQxRAoZRMD0Rflrm2+Cw4WOPNGWU29Nbs89yRwA+Sdjizg5dk0ZpMzTpGi9OlkKLyzhCz16g2J8Z1mw9LoIkDEqZgaFp0Eo0KaeHvaxpgyv77woP7g1GwuQwIWqOZr1WL0lDwTIbS7tYXYMfEbAxe874F1uLsrrrOlr6qjjUx02038Q3mJAEQByw1FHG22sHz5+Z3VSQ3Yj56118zS6bw7hGRY68xnqdQ3sKgVeVtb3MdRH2tLhkaGWo6e4WnDH0kg2I31CZ5c8fPtLtN4dWvVpYlrQCL2W3SN/fi/wjtVVp1BUpMVZSD3Q9ArInWJhjAbbxDl1w00Fv+NeKUkBl07S/D/Wnlrr4LtdbtIFZj4CgMKSY2tM+ZBt0jFSp2rqE+AWmJC6R73v7QDgRxbjiZjuszSBKVKVOoI5QaqsD6vEPZiBKvhEEE9L28zH88UkdKCddEBrGVtqj+X4m7mXIPTfmJ39nTDUTC+ofcMIuWza2FhG/L5rfyw51MwrUnKMreFrggjY9MXwrrzWhYhtUhyVZ/r7sb/GrmZJK8h5HAv42NiR7PwxZy+cDVN7ER05QBicyUjdR1Vxs4JNjdenlv6sV8yKdVFFRA4/eWem0+obYiOa/3X4Njxcx4afmf+EHFcycqtkGz/Y6i0mizUmkxzUew3EQLAxbaJBDcVy9amrrmqS16RmXjxDkPlILD/zA0wouSSHV6viP9v7wT+OJqj+n/aH4YjKCmW4p4rNqOuK5dmOEl6JXKZiu/wD/ACvUZbXmArHWtjZSOthjXIUVzVOlw6g7ZZFRqlYVANdVywBACsNQ3e1rKIhcO/GeyFKrqanFJ4BsPASSDdRsZC3EbCQcKvFsrLilnkYOLpXSDUF4DAgjvAPCCfTk3n0cKzYfMNNDuD486P5TTZGyjTf1/v7q/wAP4VSrcQ7oKDlslQFCGNiSAWk9R4Z81bHmWrZdc0+ZCqmUyCOoIFnqOCsCfShXIj99Ba8CKqnLFaLV2GVzDF6mbQBi7E7FvmjUWBaDB3EwQRyXbYU3p0srll+Ld4KSHUQ7ln0lkWDN5aWMtDE84UldLBGI4mkkbnQfPU8Tr91VzXHQbV15oPwztfTpZk1KKrQyzXNA1Uc/+Wg8ST+xeDYR6J6BkuK08zQapTOoaTvuDDb9D/I9Div2h7WJl2FMKa1drrSU3j9pifRHTmeWAGQ4TnTmHzLrSoq6t3lNNXisbkE+mRuYEwCbicTgcZLiG5iwtbwN3fXNULGuAsV4pqyP6yn/AH/8WZxJnnviLKenT9T/AOLNY1z1S+NCHbrkFn4oW7rmUpZdAVqKZju2BE/v05wG40StdAJJ7miABeYpLO18XMhXkVuZ7o2/v07Yl72oldXpkBu4oi+nY00mNXqxVujz1yQD/wBcdcSqNOk5K1qTd3Wp3Un7VYc1PMf9DcznHfjlSlVoKcvVpqPjFcsVVAGjuzA8cHY7jVAktpN9eIwgZkRdJOup88xJM8yTz3xplOGPm6pQKUpKSGhY/bUggi7lWBE+iD5+Ohga+RshGo265JzBz5mnPsOP4VTOZLM56tUq0waugzTFUqi04IgWEarGw5Nc31kZV7FVu8U5k0lCrfx6jIjcINgBYGBjsWT4UqoEA0otgoJkzfxGZJJuTMk7k4U+33dJS00wikwthE6pHLpvfphp9RjM5MsxD3kRsGn6SNwrKtTZmQlqcyrwRsbEi8SOp6YlzeZUsx7kV6zlVCaNQNt2A3gAW5+yxjhaKVZNRHQA8oi39dMDWyz0aveBQwBYXkK0gqRYjcE7G3sxkNka+Q5tE8WnLQQ7J1na1XL0AhMBkp01KtBK+iTIMEX3gwbHEPEeFmo36ukKcqpb9W3tdRI5xMix8Jg48ObFI1ATUqO7ozNUcMfk1ZVWQoGzXMEmBtBkXme0ANZPjNJu6VgV7sxqi/iBMOBuFlSL3ucakTGGa23lpZkpkbBTqzXy0680+8HzlN0GWIbXl1qgsfCH8bMCBy9JgVNvXyv028RA8/th8Q9m+M0q+WqlaQWtRdGaoQVNVGL0wzAltBOqSgJALevEiFQLmGsB0MeGd/L24HJG46kojZApUoy2kkxt0sS9vXti7l+GtTRqiFpNY00TfUL4iytGoWEiwI3gEwOntPIDB7K5sLo9H5MsRvctufZ1wOMgGnKHk1ohIzINxAMDw7mT0x69YrIYEH1RcHnOJaXBlMnUwg2nlseRGJF4SXgGoComANRIBP7xgc/s3xJlDd1kvidd5VXp51gbjZG6bAtc333t6uuNKOeLFVnTG3U2gz022vvgyvDFCwJ2jfyjFDK8BYONYGm8lSPZv/LFGzByfhcMvvbhbJmmLHUCDqHTmojn0vgiah8cg+ks7W28748zI0ke9oAnYRi1TzAAE7/hyn2YaZql3Tg8FHVrhVctYeEEkgXtAuQJOEPjtOrxB++pIaYpKUVKvhcvTLElQk2lguoEQQQYicOvajIVKuVYUWAqDxoYkyAbKZGljMarwCfZyzhGer0KbBTRqMHYgkFmRiV3LQDZZ5g3uYt0vwaLoJXib3QdjtvtwRHJmtSo66tE9wzFalJ9pQaYECVMAKrqIJMXsprZTia5LM1KlCmK6ldIDgLUpHTZVOwQHwsFtaQY2J8E4o006NWk6uyMrFRNIKASGZWB+edoCgMBcCMUOOdnxTpo6VDUR1A1kQdXiJGmLhnaRzGxvd1ZC2UGN4FH1C1oHB4yyXfE1Wvj4/dNnZPsy9Ne/q+PMVpd2O4JtF9hFo5C1rywZjh5KMxiQrbf2Tjfh/EFq0w1MnTJFwVIKnSQQbg2xtm3mm876Wj+HDd5W0Nkg5xc6yheV9On6n/xZrFPidS+LOV9On6n/wAWZwO4sw1YHERXXIIeL+LrmUncIpj5e9u5PnbXTx7xbL1GqL3ZJilQ8Iksfkl2Vbkee2KvZljUGYA3+Lkf+pSAw30KhyrJmPTp93RStT5gClTh1HUSf6uOc9rJPeKnD4cz4cMH+9TopOyvYxnXXmRZr92Z/wBr+Xv5jDdlhSoKEooqqNgoCj7MRjiHeKCpGhgCCOYPniPVh0ABUDcugU1XMs25t0GEb4RRCAj0hB9gBj7fxwzZriPiCIRqJAPOBP3+WIe0OQWpSaRMKb8xzkeo4XxTTkvkbTeEeGyi+On1XNqXGaZEkwekE+6MaN2lI8Kg6fMxvvbbAvinB6uXaylqZ2ibeWBFfONsAV9YvhRsLHajVPPkezQpg4lSDL3tJSw+eF9Ic5jmRzHqIO8h6fEAzolOmX1sFkkAiTHhAJj1mbchgn2coVap8J0Hm0WI9Wxw9dmeFLSzK1KuioQSRCBLgSCxkkwbx9+DxtO1WAgyysaLO6ZMt2MoZDLVlRmqVawUS0CQrSAALATO++BtDjFCk0MopNJAMkiRy1HbcWm0jqMFuMZlqhNRvDpBWVm0eL7+fnhVzGZeo/cKSSyVKYStSBFFX0d5XVlIU6mlUJLG1oDHEvIe6hoAOvykYX5gXHmmZ6Be5hV67mPXj2kqrZFLHqcVOGZZEVaY1aFFufO5tzJJJI5ztg1l0GwUiOojCZ0TF2q1ZIUvVaAoJJ5ADCzm+1jAzTpjRy7xgjMP3Qvig4I9u82Up0kA/WMTB2JTTAPlqYN/dwB4DlRUZjr0gyNZjU7WvB+aJ22AIG5xRznDZFY1pFlS/wDafNwY1QTI0hGAHILqcN7Tc+WwtZDtnUJCVXi8k92adQDzGxXzS+IM52XqC5C7+lTDFj/cC3PnI9eA+bDKxoV51DxU3gg+sSAQR77EHFGlwOalcxRuFLo9atpRnA1QC1udtXKd8LdPt/T1HShenvqUgETMWupt0OJfg+4s1Sm9J96RBHkGLCPUGUkdAwHLFviPZGh6VJNBJOtaYAknmoNib3W08jNm0yTktqzYI4mzdnNsocz8ISCky0qT6iCNTFQAGm40kz9nrwoU801yYZwradQiSO8ZNZQAmC8SL6QoG04Mt2bPzatMkfNJNNvarwRijxHIrQgValME7KCGc/2UWT7TA6lcJl8jtwt5mGwgHunXXneopa5PM9wwqUqZEiSmohSSqalB5KailgI5ibyMQL23FRRTGXATUwrrJZCjGwS8giPK4tuNNusjFA2k06SD0mJiesndj+ys+Qx52U7PU6+piQtNnXUJAJGuQvt28pMcsS1wJLnDXglMRhMjWCN1NHxbfMeZOh8F02hl0o01WmgVBACiwAN8e5lbVPJG+1TiGpWlTfZx95xFn8yRrjmHHuQYMs0A2qNAQ1PyDf4szgJxquA8YL1KkE/ulh7/AI2fwwrcbrS6+az9pxESjEi3IT2byTUfjNQER8XYr7KtIi34YMZziZR0FiO6y7Qec0af9RgJwSqDTzcap+K1Nx/+yltjXtHmitan/wCHy3+4TFZ2ZzqmPZzwIx5o5lO0HxeQgmkxst2NIncgD0kJ5C4N+s3qpqtplmJc+jP8rDCZR4r1+zDJwbtJpctUmpaNU+Ifz9vvwSGYspr9uaNiYTKc7PNM/DuEBIJJLeVgP5+33YKTbEVGoGUMpkMAQfI40z1JWRtRdYEAoYPikW8+eHXEke6kWgXRVHPZdKyMFYgofEGEiYmBz6iT+GFHtHwmiNLqgGmxB+cCJBG/Tl15Yasxn1UrpGmo5QalUA2YciWmRAk3xR4xTXuaisPRAgfuqREH1Anr7sYMsb8OWk6WeC045swIaTSG8OyyqoYABiLx92DPBac1lP7Mn7I+84B8Gb5IC9uvv/HDHwunpWebfcNv5+7GyHBsIrksmU042vO2ud05RlG9RlQDrJ1H3hSPbgP2TyyLliwUaqlV2mL6EPdqPUApgHqeuIO2WeDtTQMDpLEwQYb0RMc5BEYMcEy4XK0bw2geGD84a7nbckYUjb7q6YlsDQNyr9Ou5YkNBYzpG3uwVSqw3APmLffgZTrCI03v4hv6vVi5lqto6YsWcUtFK5nFL3wnUj8XpVFH6up4vIOsA+rUAPWRgV2Wp5utk4ydRabJWhtQEMCFa5gm02AH7XUYe61NKiFHAZHGllOxB64SOxnHKOW7ykGZUqPqDFS3dNZdNRukKPEQsQ3rBooXEF4F1umRim0I3Gidk38V4dUr5YrTqd07qSHF9MgkRYzEr7jzvhS7U8INLKUmd+8qUXWXPMP4GAm8TBvJtvh0DVjZjSVb3TVqM9JML67/AI4T+3eZJenTjUlRYjUQA5eFYxvt7IPtG1okOSwBvZ/aZc8xDPRceQUXwaU5bMVJ30IB/ExP3fb0w6uMJXYXh7is7syBUplAiyS2oqyk+EALAImZkHzw+plWYeLwjoP+eG3RBtCN2YVukCZZ3Fz25TyQ7M5uhTQtmG0qBYm8noBzPkMc5rJQouKmTXTrE94SGYE30qZIWAR+8JEwbYtcbQJmSrvUZ6dRZrNDEKCGlEPhNoIWACbXwa7N5amMuJfTrepUU1FgspqFVa0gEhR4eWFgO002W9h4G4ZoNk39OuqStX1VATVZyTEMfG3+0Rb24N9l8/SpsKNbTKsBTY0tJnXJDMWkGSYBUX57Yl42MsgMnvHhW0z3IZS6g92Wu7kG0CNzyGBvZfh5zdXuTqFy9VydZ0sTzcGajNYN/aN9MGDHRDW6puV7JGE6gAdUn16Sw1r64H8REb4p5+kkWFjr5nYC3PBp+CKqBaVgsAAkt6PmxJPrM4AcSLKYZWBAcxAvIPniZI3NWG3dZxGiPlPOsJud5zQ/lhN4llxK7+iDuep88NvE8zAqkjasOnXMHCjnK0kWJsB9+BR2qTEqvwVvk800rfLVBAMm1SlviXjNcd8gIVh3GXiRP+pT+X2Yh4XTAo5nQCA+XcgE9Wp7WnFXtHUIrU7j9Rl/90uD1b6HWyA2QRQhz/T5lFMg1MAnuqdlO4B2vefPFHh0mSef9bYo0qxbwgzO4W5MXwUyrDSItbCuIBbotTAvbI3M0p87PmMurHkRfy8Ij1ROCGdy7MPDE9CSBaeYB6nlihwdf9FI6Bh/sg4nzfEypUIAZXWZ6RMD2An3Y02CgEi4+8Sq+S4G/eipVKnT6KrJHlcgbb+vFrP8NTuqgiQVYkEkzafXi/SqBgCNiJGKtfNoyVFDAkK0j1A+/wBmIexryMwulwcW7FLKoAIAAHQYD9pO0FanFJGjvV0oQhLAxBgrzA8X/TBnAvjeTNTRCEsrSAykEyCDpmCTflOKzFgbRKiMW6yLCXsnQCKq+BtKgAmepY2Ij0mJ93THQeAOHy6szHwkKxIEwZ8Qve4iL2vhIoy8Rqk2GoC0AkzN7R06dRJ2idIABNuu+E4gSSSr+05o2NawalMgrjkT7Y/DG1XOREC/lzwumvGLuTrG5afKf69WD5a1WJ217BM2YZEoh9QnmJvztGFLjblmVSFUsCQBaT1PntgqMxO5A8+WF+rwo5ziYpAnTRp6zp3OkBwB4hu7oNxabjfAnt7QZBotT2d70pedmgk/ZWey/aeii1KeYqtTCwUnUREHUBpBjlbnywEyuZ76rWrCdLV2NENvsAsiYECLDmScVsxkKvemmMvKloEBhMsNLipcXkRHh8UBb4Jdp+Bf/T6FIq7h6zbNHhhTMeZlb2MG4naHQ5o8rSvQuija8Vu7bUV80xdhaRV61QEaQqUh1LKWck9IDD+I9MM2ZzoHpGT0/rbHNvg94kBXai7BVrjciYdQSDe0kahfyw0cQpBGPd/GK1j6Kgr6wYUYaiJZEA3ggYjDlkpA1O48fNC+P5DvcwaoRYKrLO0IsSJPnAHIDzxY4RwUtlg1NUJc1lZ6ZCF1NWoCrGZKEAReRyIxG9MvB7lCyiZrHStOYuy3k+rpvhn7ItOVW6t8pX8S+ifl6t13t0wvh7dO9rteuuSq6dxgaSNjVcqvrglPN8FqBiGRKkBfkhUY1EUSF0moTAuYXVHQ3OLnZUaKRamD8sxYFrtpHhQH2At/fOI+1K6y9QUwSToo5ii8MpJFNQ+x9IiY1eoYKZWmqAKtlUBV9QED7BheOQuke5p40PLz/AKJPLlhzHgL8/r/AGiFLjjIQHgzsOfsxfzqU8xQfUAQFb1ghTtzBwK+IKat2Ta7i/snri/xDPCjSZSsLpYa1uokH0uY9dx1IxpxZiNdlmMLpRZbRSd2golKdViQRUqqw8r5hb+0YTMzXvvh07RuDTg/NZZ/jzJ/lhPrqs7e/AIqrrkFne0HhkteH5Kp9mqsLmz0yrn/AG6ZwU4xwY1qtMtKqcvRII5kU0BA9Uj3jFzIdnUXJl6Z8dXKFGtZi7I4NzuNQX1AYYeIItPLJqE6HpKDFz8ioieW0x1Awu/EAPtvyRDhnnB5OOhH1KQamV+LVkBNpBB2tImf66Y6TkezdMsGaGi48IHnvc4G8P7MU62aZqw7xe7IpLOmCLn0hdjJI6RzxI3EatCq1EOhCMVBdSZAJi6sDt6+fTDInaG25L4Frg4Rnia8xwRbgr2qp7fvB/DFfh9XVWp+Sge6nGAVHjtZMyy/6PcuJmppv4h+GKfDeN1u9XxUlibhHb5p6sB78W7zHva1+6v8E/5EaNdP9gyv9lrj3GRhbE3PQSfbb8Y9uPG4xWUioaiubqUanpkG4hkNriLg77YG0+NI6OkVFd6ZAGhjexFxaLbzioxDXtJYdVZ2Ee1wB1HgtKedaq/hZlpg6RpsznoCdhzJ5D7G3KJRRNOnUzQCDUcqZvDaydVpMaTYSQBgHwLg8prie7EARPiJlzEiTsBcc8bZCo70xWNM0Spde7aRuQNY1ARIHMC07Yw5Y3vGcH9ptwafcWcZ4PTSo1WmSGIMrdgTKzEkGTC3M7euR/eSJxYzVUvE7GwuCDMTEEiOXtwN4fqKqbne/tOHMC99Frysj2ph2hrXjfZWVaN8EaGaBv1xVCdcEmp0fCKYba4gn3739VumHnGwseOIk0F6pm3XADsVxsrxlCLrXNSmfURqU+9F+3FzjedNGkZBVm8KyIued+gk+7C72By2vilH0gFLMSN1ApsAdj84qL9cdEPetej9nQFuGlkdsdB5a/pd+OWSdWhdR+dAm+nn/dX+EdMci+GhGNagOpqR7RRjHWCXCk60IA3giPMwSD9mErtocs6LVzDEmm6shAKgNGkWEkgm52FvKMOOGiBhnlkodVrl1VGoVioMNTeVPqOoH7jjq60Xz+XWp3vd03WbH0TsRAIFjIueWOYdqBGZY9VQ+vwgfhjOF8VZSqydIJgHYFvwJwpnMYJAtemDHYqGOQEB1DXy/acRwoUW7lDTrkGVNSAgJGqTE7CbYNdmeInuq47yk7JVY61tTmoisOttZZfYcJOczwNn0w0SDsRtF/62xgKKVepVFcVFcVaahaYUQFUSABqBJYWiQTznAGl2btgPiBFeO/WyVdhJKIebt19dAI02RHximO5ai8tUcI00XCCARFpFRkOwIjF/MZgciPO4t68IPGc1qqlkasUb0e8CqdhqMIFQAtyHQE3OLvAbLewJJj1W/ngDAYYgXb/v52rTYJ2Jipxq6+gXRM8a2Xp+AB1N3BEj1R+IwGp8XCU3qUZNIAitRJlqWoEB06pPL1+caZbte9JQhAqAeiSYIjlIBkfd9ynxqk9RjURQiubqshd5tvzExtIttbTjna9oIWfNiI8MTE8W7Sq2Pz/CKcfzcLmf3MxTX3rVOE+tnJ5Ybu0AGnOSJnNU/wDDVwhVjBOBYfVvXILBx2XtAT1qV0/hNbRl1ggvSphWHMNTampBHK4iPdaMGsnlQ2kuJ0FCqyDLGjTHiHlaPMk8sK2Rq6a+YYCUZalU6eZD5VQPXKv69R64ZMitXu20xKpSiY37mnPPfmORjGRMK15/la8cn/GOQ/FqLjWWqCtz01GUCJN4CxfblbbbCl8KdHuRQFFmQNqOoWM0wo+3VJ9ns6Bmay6VZhMMhXb0iAo5zu3/ADthZ7SZtasBYKqCDIF5I94gD7fbbCynO2xoFnTxshDpL1JBHNckfimZme9cnqDfaOV9sD3qFrsST1N/vwTzahajquwZgPUCRgXWsx9ePSNa0bBD7RztymPsbnMw1dMvSOoVDGlidKx4i/lpAJtvEdMd2yfwd5VKaualVtK6tRYAC1zAEC3Wccq+BjIA1sxWI/V01pr5GqxJP8NMj+9juqEfF0VhIcKhHk8KfsOBPiYTdC0yyaQNAs0lDhrwhC7SxUTMibSQI9sc8RUs2tdSGVlA9MOpAEedv6264q5palKuadEmppYqPCSW5tEdIIPKROJn4I2Yy1VsypWWQU5EFWE+ID2ix3v5HGJFE57qHVLbme1jcx4/lLmey1PLU4y6t3WoTULav1rqpZZMk3F+gJvNylCvSVFQpGnn6p6X6WxV46gGUqDlpAH8SgfbGB2VrGrVVBbUwUf3iB+ODYN+drnu3tZHtD3S1o2rZOnAuzwrE1GkUpOlebR9oX7Thvy+VVVAQAL+7YfZgQKpenUoUhphGRZkD0SouL9L4HUsnUocKqU6aFauksKVN7iy6lRrwGIcjoG6jAQ8TWSfJS2Ds9OKZMzlwwIYBgdwRIPrBwC4T2Xy+WzD1KS6DVAUj5ogz4Rym0jawsMWOBZju8qus1Ct9Bqxr0m4DEG8XAPMAYtVnBEjY4zpZzhn5mHb6FNNDqI4K21EF9PKYxzr4TqHd0GA2WrT93i/njoeRaWWeuFL4Wsj/o9VuoR/ajqD/s49PG8Sxh446/VAjd2cg8PwuX5hy9NG5oNB9Uyp+0j2DriDLoSwjqMbcLzEEfvCDjoPZnhWX7tgVQ1GWXsDpVpAC9LQTF5InlAHGgt5+K7B/ZVuLafn+j6IG7AKajejyHXl/XtxZoaSoYACROwwG4vlUQhUtaTBMdBbbkcW8plD3QJq1ANJMAgdT0nDLX+9lA2T4aA0Lzj62QnzHvj+WBeRz4VtJYaSeu3ngnn+H0xSLKJNjqJJJnzPrwDIHQYBM0F3vK7dtEVzWahtwfUcV34lbSSdMm0/1zxRztQK/kwDKBtBH85wzVc9RejSTM0mX5D5BzKQBeVgwZief23NFhraQDsvnuOmecW4v3Br6LTtPXhM75ZqkP8AYq459WrXvh77Tehn/wDxlL/BUwkVh1wPDfD1yCjHH/k65ldC4IwC1CrAxRbYyf1qNP24beDghbAzppXj9mglp9uFbgWUCI6SHJpyAsyAalMaY8z0iYwxJxhqKAaA1lkmQRFCmdo8j54zsZC4HKn8O5rIc16D9lDszWJqxTNl7xlvIku6JHkPCfbihkOD1c0WpoYAiSDpsSBIJvzm14wyZjgwZWqpV1FlifCLSCYjYkD7cVOGZpctrLNqpEiVB5i3LmCQP6jFYHtHXFZ74S6QBy5X2q7O/FCYJID6CDcgzFjzFvu64WHBZzAkk2A3x2rtLkKWb+Wq21MpEk2iAQPVy/EY3yvaDLZZqeWyNIGo8aQAVUTJmq58bRpYkCTHMSMaIxZAytaXHrcorIqsSGq57/RVPghyJp5OoxBBqVWPsp06Uf42x06o57mgAQCXEE7AqlRhPlIGFZsyPjIcVGVCTTKGChJUrqE+gAYNumD65kQqVFMISYBgzfmL84w40ki3CkWhXu6qLs3wI0KrPWZC0aUIaQZuzX2J29/XFzjyvUdERGKqQzEAxJPXawn348ocURDakB5zJ95E/bi3/wBoFiytPsxWONsYytV5JHyOzO3XCcnlc9mHZKlR3CNLJoCAFTIDnSDIIB072wT4blalMpXMaKdRCb3hWDG3qBwzcfr5GvmNdTMqlU+BkFdQpKyASu2oAhbn5o6YDcYWlQXT34jeJV2a1gqJe/ViowhI4scY2jT5JnDwRTNMmIfqNvkupJG6kA9d/wDrhY4t2+XJ1npV6B1BQyMm1QGbiR4TIIIJ354GfB72qapSWhVDCpTACsQYdRtc/OAtHMQesMPGuCUs2FFUGVmGUwRMSJg2MC3ljDEogk7KUdcwiwhklOdsURzVI1QNcLzKg6p8iSBb1D29dGGyjG5cnbG9TKuKbsukMBYvOkHkTHLy5+WECH4p+RgVrDBqULbtKtLMrTA7yCoIQqz6iSCNAOq256Yk7ZZmlmMs1NW1l+9phkGpQVQhgzCyxY36YSW7JVdYalVL1Q2oQNJZpJkNqsTv6+mLtHs5xHNfJ1daJJJ7yESTeSqjxNN5g+vHroc0TBHVqXQQvObOBW/+lzDJvb7cMXDuOmmHAkawoJG4Ak/bP2YD8R4actmatBrmmxWdpi4PuxcyOYARgYMXv5/88ErVa8cbJ2xyu/x/SzMZ4OxM+Q9Qtgvmc2q0In5oH2AYB0cqCQOZIHvOCnE+FqAAuoljEWPInkMQ0kZnJ/la0oZzvEWmJJIKgAev2bYp5LiBy+YVoOqm+0ez1+r2YMcCywpaiwgyJJ5DUB7v65Yl7VZZQadZReYM89NwfvHuwIT28BZDscJJzh60IIvmf1wQPtbk6isXak1OHIe3hUuBUALDwg3a04NcE4lWFREq5epDZVwqlCx0EKdSgi6+GD6xiXPZTNVMuWKd6lZe9KKSSAmkgsI3gKYE7dbYEJ26LZtKmr5NabUzPR9U/aEPs88blBoLgd/BeNxAPa6jahoeVBWO07+DP3//ADKP+7fCQ7yPOcOva5QaefCgz8coAjeT3dTaPKLdcKNTJLSAFUnV+wkSv9om0+QxlQaN65BGxrvfrrcrovA8t3KGvqZn7mSpAOz0mtAm23nOPONcbNMBQGYtTpEwGIE0kuSLTv52ONOGKq5Ooxkt3LEgk7akMR+O98S8ZzQGlVXxGnTsN47lTA6wAYx0zO0kIA4X6BEb/wBYC+rKjo9oCwGkaZ8iTIsfIRt5WxK2bGpBWEJIJUDSCDeDNxJjaNjgTS4bmWqq+ltOtiVsTdywA8Vjp0j/AKYPJxjTUHyEQmhtSxqZzsQ15hT7MUw2HY5+bShzKA7OxugN80P45k6zo1SipVCToBIuOgk9Bb1YF9kJ7ypUqTrB0XEEczbly+3rhzyfDatZAUV2p3gyoHS0tBv0n14WHrH4w6Cm40StRosGRhTiBczZQecdASAYeUlxBAC2MXCxkWbPbtBrVpzy/C1rqSrQd48/KPu+7A/LcQqAQlZ6hgHSAGRFNoOpbGbC8R54prmK2WC1yGWmCJY2SNWmDO07CeeCXGK1OuVqd7rUGWCQDpbSN5vDaRtt9unhZGyg6bJDFRnDloDgb5Kp2qzWc+JtUoVDTekdVQKEBNOILAgT4TBPkZ+bgnkuIu9OmxYklEaCZ3UG46XwModqKVHRrJ1MxCJp1M67XUfNMlbxNxiRKyJ3einVRf1aBzAAWBpaRJAGm/kd+RKDbzGqVWEuflbqTwXNe13CBlsy6KPk2h6Y6K02/ukFf7uNeCZ0U0IDaTqJsYOwH4Yc+1eQpZjTrZkqUxUUBfEGkqRJjaZi3Nvaq5fhtWhArIj0mOoI0MCdpmJUwBce43GE3SRyDLaYiw0+HmzZdETyXE2gSxaw9LxTb96cHuH9tcwpMkMAYAIHlzgttffngDW4XRCd7TL01gsdJOwkFIbUAQR6Z8N9ouIeCVGqoAo1PfmIYj3Db1i2EsRhW8aK2oHCYhrhwv6Jlz/woVVJVUAI5ggbibeEn7sAG7aVpJRUVm3PiJPrOoT7cCM4rF2LKVgSee0DAypUPUx0HuxMUDGj3RSq8ZBmrS6TpwT4QatGuj14qU9Q1AAagBuVggT5N9m+Hji3wx0ET/RqdSrUPJx3aj+0bk+oD2jHFajeBeg1D7j+JxcpiQD5D7sNhxaKRI8FFiKcbVnj/GmzWaavUVUZ9OoJOmyhZEkm4AxEGif688V8yNj0xPipN6rVhiEbTG3ZE+FU5dSYAmfEdIsJG42nnhgq09VIVNBYROxMXGoEC42KzGKme4pljl+5oISxVJdhGgiJ3uWsRa19ztihk+IVaIbSbALCm63O8G+wiB1HTCzu0LdBQv6rIxDZp2mnZeHK0RrUAFNRSxWJ5EQbi42Bn2Ti2ciagCujuSxvcKDcG9hygDz5bAaK7dw86dTzqIAWed4Hr9dt8EE7SVEo6UVCQLEiZ2G03MYGWSEe7usNgkmlaxrtRsbrZe53iTZdVmqoiU7sMG0j97TtEAbc8Asr8H2bFT4wEpBQ+sU2OmQjq0xeAYa1jbaCMWfimbqVVrNSZ2WGGtFNhOwewUAHlax3IJek7XUDSqLUZabqkuhmVLQous2JNg14gkDBpMZPlDbvnpf2RXYCOKnOPqOfXHVAu2VE08vWqUacuXViQsnwnMLrIA+avM8gJ2xydp+cZO59uOxdoO0tOhRrPN6Td20LPjc5iBexMMD0uJm+OR1eMV2/UotJOQUL9pYX+zBcI5xBsdUk/aDQJARy/JT5wFGNGu0yO5cBefpUzN/VGDHDHpiopcyz0crpXVEL3IDGPsMxIkeWKXYjJf6OxfSQH+LqPFouNRNTmRIiNifWMGOG6mWm1XwsAi1FRz3SS7NLBSqg6IW+qIAgYBiSC8i+qWjgmVE011f9o9l+LuVd6VENWDd2sjT4SQZJaPDY7GCRbFnjVYs9JNIdtJ7wW0geFrlrDZonl68JPDc7TqrS0jMg16tV1K1FDfJKqtAgeAbKoJO+PO1nah/jSLTDKaTaZXQxq2DkDWrKNAM+Ibk3BjEQA5stc/0uxIaG57ThXzC5Wl4bIG0hQ+lSVpGsTqYEgaAYAElvXalkc2e+dnpIA/eSBpYkoKaNq1IL95U3BHokRuSOftMKlBnro7II8NPvNVQiUK1KXyekgCCxcAjlYAa1+PPl6NRjTUstWkvd95UYg1Vau61GDG4gqZiXYkyAsvCINFBC7aHJqNUdzeRo5qmKEgAQfHUglteoHu1nX4hIEabR4rgKXGeH0clS7sMor62dandVE0keIAd6CArQBpBKkza4iTM8UpLVNKhXS9ChVXvJK1w4BZKjM86gpLJ87xFJIAU362Zy9bLKC1aqtUkpTqVNYpTqAAf0gvKGmYURqGrFmM7NvD6LOlaJDTfJc1RG+MirWbxTqAVQxgWUKCYER+PnhpoZypWEMztVmQgvYz4mM6VHL0r9MB6tagrZioqSv6uiCS7FrAurEQCFAMxswAgkEW3yfxeqtJK/yrxqmaYUlZJLGJAvAvPlzrL2hYQ06FXwMoieXkjNzO3kK3P2V18uWQsA50zrYrABsAAD4253iNonfAOrxIVaiIGmSBcMN7eR89xyxdqZ5gxoB1T6R2dQFHPxTE35dbYV3QByZkBrETeDYiYO1xMecYBBFrZC2PaPtMtAjY4HmfpoK5dHdP8AQzAVdOkaYiOUec7+3C7lGVS1NBamWUDqFYges/jii3aSpBFvRIDafFMRJ8WkXvscVcnxEK0uCReYgEyZvEf88NzjO2glsFjhDLmvcVqjOYptmKhA0hqixeFE33i3LljTNdmu6AVyrEiQyz189+vtxXTjQ7zUgIIsuw+bpGL+a7Q65GgTEDYx52Avt7sIZZBsE5J7Qw9nO9AXy/yR/dIP3r+I92CWX4TUHdqw0GoPDqkSQBaACQbjfqMQVa4LagIAIOmTyjfre98TV+MaqyVGnShBAFzYzzNySBucGyvKTHtgRjLGaNgfMXr1uveK8IemPGBccjI/nvbbBnhvYpqmXWsanhKo0IusjWxUA3EtYyBtBk4GZ/tJ3gZdJ8QC3hQLxN2IG4P44P8AZl69CkfEhpSCdJ7zYmbEaZG8X3O3ix0JDaM2iaxXtgnSJwut69NqWmV7EyGcVgFABlkYA3KAKYuSwI9jdDiahwamti3eAhZfQQgJLiNRJO6EejG8WBOGRamTakgNH0SpDE+lpEDV4oZTMkbGfPAziHHqa0SCSY8ejTS0ixVZgAwB4QLcwAMFklgeMrL680nDj32TO6/px34KKjwEOaYDSahZVETEFV8dwUBm0gzHqxp2ay4pZw98QDl2CgG24aHJmJFgdwLmdjjzLdsGaNGpVRiBqSmNMkVDdZM6lUm2/qnFFePqlbvNJMPqP70RcmSeXOThaUCsrN1Rxijc0gV0QugZ/ONL94gZFBdDE3XYbk6jeLDbnOEvtRmaFSmWqIy1qlJQph1OoOSiERvIJIbYQLmMF+IOr1EJ709+jKoFQBPFSMhbEkxzAiY88C8nQVkoulaslKipFRS8h1R2EVmHMqywdJmDMRhJmmq1C0VlpBu21b5LPAJq05ulAgmSVqmfOPwxyyvmy5lpn+uWO38Sy7VcrW1aFqhatYFLqe7JguQdLTqaGsd+kY5FnhUqxrZTH7oHXnvGNLCutpCyMYwMeCeP7P7XUfgdKOuaUvpYooALWOrvJbSSAYsOfO94B/NcKdkBo1ddUA02zFJQyoyaWOpe8gM/ziJ2iLmeGocbjMMoIDMAdwCQD6wLHEyYbM4uBQYMd2bQ0hdO4lxhWddOZyBKLpY11Zm1yxdhpQBQSdh0GKi8RWZNfhEgGCKTyJ84sN9sc47zGjVMSMKAKtWOPc4/D6rpycZER8Y4VBBkBKkGTJkadiCbdTiSjximQBUrcMIWNIVWABvMBkIG828+uOVGpjO9xPdhzXd8d/H1XVq3EcsEApVOGqZm6yoMEEgLSFyCRva9zMY8PGlFNVTMcOBAg2cJBMwqhZuYO/LY745YK2NhVx3dvFQca7+PquiDNJ9Lwj6ph/w42fO02DF6vCWckeI02851ShLE25iL78ueK+NsT3fxVe/H+Pqnz4wn0vB/qm/LjcZlJvV4RH/dN+XHPjjAxx3d/Fd30/x9V0IVqf0nCPqW/LjTvU+k4P8AUt+XCItTG4fHd38V3f3D/H1T4tdPpOE+yk35ceiuv0vCfqn/AC4RA+Pe9xXu45qvfnfx9U+d+n0nCfqm/Jjw1k+k4TH/AHTflwi97jzvcd3cc1HfXfx9U+jMKNqvCfqm/LiarxJfm1uGBehR7+ZhI9n2nHPDVxo1XEd1HNT3138fVdFbi23y/DLdVqH/AILY8XPq3hNXhbSbDQ5+woZxzc1MerUPInHd1HNT3538fVdM+PUgP1vDRc/MIE/wb7YhfiFI/wCu4X7UY/8ABjnM41OO7oOat39x3b6rpOX4pTVlIr8LXSwMojBrGbHu7HzGDlLhwzMl37/KuQUAQd3RWnLXeVLXEEabixNpxxrHozLKCAzAHcAkA+sDfFThORRWe0iNHN9V2vtCFTheYdq9OpqIdO7IRSCUVaYCsZGm3PryxxvOVEYhqYKgi6ncHyi0H+hiiamIzVweGHs+KUxExnddLtI+D3I/Qn62r+fGH4Pcj9Cfrav58eYzDCLlHJZ+jzI/Qn62r+fHh+DrIfQH62r+fGYzEKco5Lz9HOQ+gP1tX8+M/RzkPoD9bV/PjMZiVNBZ+jnIfQH62r+fGfo6yH0B+tq/nxmMxy6gth8HmR+hP1tX8+Nv0fZH6E/W1fz4zGYhRlHJYfg+yP0J+tq/nx5+j7I/Qn62r+fGYzEKMo5LP0fZH6E/W1fz49/R9kfoT9bV/PjMZiQuyjkvf0fZH6E/W1fz4z9H+R+hP1tX8+MxmIXZRyWfo/yP0J+tq/nxn6P8j9Cfrav58ZjMcuyjkvP0f5H6E/W1fz4z9H2R+hP1tX8+MxmJXZRyXn6Pcj9Cfrav58e/o+yP0J+tq/nxmMxK7KOSz9H2R+hP1tX8+PP0fZH6E/W1fz4zGY5TlHJZ+j7I/Qn62r+fGp+DzI/Qn62r+fGYzHLso5Lz9HWQ+gP1tX8+PP0cZD6A/W1fz4zGYkKa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41" y="3155689"/>
            <a:ext cx="1761197" cy="180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708787" cy="24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а\КАРТИНКИ\Набор фонов\5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-7372"/>
            <a:ext cx="9153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404663"/>
            <a:ext cx="389132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err="1"/>
              <a:t>Работа</a:t>
            </a:r>
            <a:r>
              <a:rPr lang="uk-UA" sz="2400" dirty="0"/>
              <a:t> в парах с </a:t>
            </a:r>
            <a:r>
              <a:rPr lang="uk-UA" sz="2400" dirty="0" err="1"/>
              <a:t>диалогами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628800"/>
            <a:ext cx="7776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 </a:t>
            </a:r>
            <a:endParaRPr lang="ru-RU" sz="3200" dirty="0"/>
          </a:p>
          <a:p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ряд –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Виталий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Бианки</a:t>
            </a:r>
            <a:endParaRPr 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«Лис и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мышонок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</a:t>
            </a:r>
          </a:p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2 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ряд – Олег </a:t>
            </a:r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Григорьев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«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Яма»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42" y="1340768"/>
            <a:ext cx="1025856" cy="80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" b="995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59" y="188640"/>
            <a:ext cx="1572395" cy="19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042855" cy="217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" y="-59469"/>
            <a:ext cx="1653846" cy="235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418</Words>
  <Application>Microsoft Office PowerPoint</Application>
  <PresentationFormat>Экран (4:3)</PresentationFormat>
  <Paragraphs>119</Paragraphs>
  <Slides>13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Работа над ошибками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30</cp:revision>
  <dcterms:modified xsi:type="dcterms:W3CDTF">2011-10-09T09:49:51Z</dcterms:modified>
</cp:coreProperties>
</file>