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63" r:id="rId3"/>
    <p:sldId id="262" r:id="rId4"/>
    <p:sldId id="261" r:id="rId5"/>
    <p:sldId id="257" r:id="rId6"/>
    <p:sldId id="264" r:id="rId7"/>
    <p:sldId id="25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317" autoAdjust="0"/>
  </p:normalViewPr>
  <p:slideViewPr>
    <p:cSldViewPr>
      <p:cViewPr>
        <p:scale>
          <a:sx n="90" d="100"/>
          <a:sy n="90" d="100"/>
        </p:scale>
        <p:origin x="-600" y="-2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04.10.2013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://s1.pic4you.ru/allimage/y2012/09-15/12216/2442021.jpeg" TargetMode="External"/><Relationship Id="rId3" Type="http://schemas.openxmlformats.org/officeDocument/2006/relationships/hyperlink" Target="http://s1.pic4you.ru/allimage/y2012/06-16/12216/2142465-thumb.jpeg" TargetMode="External"/><Relationship Id="rId7" Type="http://schemas.openxmlformats.org/officeDocument/2006/relationships/hyperlink" Target="http://lisyonok.ucoz.ru/_ld/0/24569.png" TargetMode="Externa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syonok.ucoz.ru/_ld/0/31864.png" TargetMode="External"/><Relationship Id="rId5" Type="http://schemas.openxmlformats.org/officeDocument/2006/relationships/hyperlink" Target="http://lisyonok.ucoz.ru/kartinki/lis2.png" TargetMode="External"/><Relationship Id="rId4" Type="http://schemas.openxmlformats.org/officeDocument/2006/relationships/hyperlink" Target="http://lisyonok.ucoz.ru/_ld/0/32558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Documents and Settings\Lidija\Рабочий стол\2013-10-03_1902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3" y="0"/>
            <a:ext cx="913447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Управляющая кнопка: далее 1">
            <a:hlinkClick r:id="" action="ppaction://hlinkshowjump?jump=nextslide" highlightClick="1"/>
          </p:cNvPr>
          <p:cNvSpPr/>
          <p:nvPr/>
        </p:nvSpPr>
        <p:spPr>
          <a:xfrm>
            <a:off x="8532440" y="6486607"/>
            <a:ext cx="432048" cy="332656"/>
          </a:xfrm>
          <a:prstGeom prst="actionButtonForwardNex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Управляющая кнопка: справка 2">
            <a:hlinkClick r:id="" action="ppaction://hlinkshowjump?jump=lastslide" highlightClick="1"/>
          </p:cNvPr>
          <p:cNvSpPr/>
          <p:nvPr/>
        </p:nvSpPr>
        <p:spPr>
          <a:xfrm>
            <a:off x="179512" y="6309320"/>
            <a:ext cx="504056" cy="432048"/>
          </a:xfrm>
          <a:prstGeom prst="actionButtonHelp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6615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належить </a:t>
            </a:r>
            <a:b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до неживої природи?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8790511"/>
              </p:ext>
            </p:extLst>
          </p:nvPr>
        </p:nvGraphicFramePr>
        <p:xfrm>
          <a:off x="971601" y="1988840"/>
          <a:ext cx="7725543" cy="37048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75181"/>
                <a:gridCol w="2575181"/>
                <a:gridCol w="2575181"/>
              </a:tblGrid>
              <a:tr h="1234936"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solidFill>
                            <a:srgbClr val="002060"/>
                          </a:solidFill>
                        </a:rPr>
                        <a:t>сонце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solidFill>
                            <a:srgbClr val="002060"/>
                          </a:solidFill>
                        </a:rPr>
                        <a:t>дерево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dirty="0" smtClean="0">
                          <a:solidFill>
                            <a:srgbClr val="002060"/>
                          </a:solidFill>
                        </a:rPr>
                        <a:t>гриби</a:t>
                      </a:r>
                      <a:endParaRPr lang="ru-RU" sz="54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34936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квітка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пісок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зірки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234936"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хмари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людина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5400" b="1" dirty="0" smtClean="0">
                          <a:solidFill>
                            <a:srgbClr val="002060"/>
                          </a:solidFill>
                        </a:rPr>
                        <a:t>вода</a:t>
                      </a:r>
                      <a:endParaRPr lang="ru-RU" sz="54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4098" name="Picture 2" descr="C:\Documents and Settings\Lidija\Рабочий стол\табл2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528" y="-1179512"/>
            <a:ext cx="7782369" cy="3769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508" y="116632"/>
            <a:ext cx="1656184" cy="1664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Блок-схема: перфолента 12"/>
          <p:cNvSpPr/>
          <p:nvPr/>
        </p:nvSpPr>
        <p:spPr>
          <a:xfrm>
            <a:off x="3707904" y="5949280"/>
            <a:ext cx="2448272" cy="576064"/>
          </a:xfrm>
          <a:prstGeom prst="flowChartPunchedTape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rgbClr val="002060"/>
                </a:solidFill>
              </a:rPr>
              <a:t>Перевір себе!</a:t>
            </a:r>
            <a:endParaRPr lang="ru-RU" b="1" dirty="0">
              <a:solidFill>
                <a:srgbClr val="002060"/>
              </a:solidFill>
            </a:endParaRPr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3563888" y="1988840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6156176" y="1988840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 flipH="1">
            <a:off x="971600" y="3212976"/>
            <a:ext cx="7704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flipH="1">
            <a:off x="990164" y="4437112"/>
            <a:ext cx="7704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 flipH="1" flipV="1">
            <a:off x="971600" y="1988840"/>
            <a:ext cx="7729905" cy="9333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/>
          <p:nvPr/>
        </p:nvCxnSpPr>
        <p:spPr>
          <a:xfrm flipH="1">
            <a:off x="996649" y="5713551"/>
            <a:ext cx="7704856" cy="0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>
            <a:off x="1006699" y="1969135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8676456" y="1969135"/>
            <a:ext cx="0" cy="3744416"/>
          </a:xfrm>
          <a:prstGeom prst="line">
            <a:avLst/>
          </a:prstGeom>
          <a:ln w="76200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388424" y="6237312"/>
            <a:ext cx="576064" cy="43204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0543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979 -0.10278 L -0.91389 0.46018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6684" y="2814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Які умови необхідні для життя?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15135906"/>
              </p:ext>
            </p:extLst>
          </p:nvPr>
        </p:nvGraphicFramePr>
        <p:xfrm>
          <a:off x="457200" y="1600200"/>
          <a:ext cx="8435281" cy="4565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6648"/>
                <a:gridCol w="2736304"/>
                <a:gridCol w="2952329"/>
              </a:tblGrid>
              <a:tr h="1521701"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>
                          <a:solidFill>
                            <a:srgbClr val="002060"/>
                          </a:solidFill>
                        </a:rPr>
                        <a:t>повітря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>
                          <a:solidFill>
                            <a:srgbClr val="002060"/>
                          </a:solidFill>
                        </a:rPr>
                        <a:t>дім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dirty="0" smtClean="0">
                          <a:solidFill>
                            <a:srgbClr val="002060"/>
                          </a:solidFill>
                        </a:rPr>
                        <a:t>вода</a:t>
                      </a:r>
                      <a:endParaRPr lang="ru-RU" sz="6000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521701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ковдра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світло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стіл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  <a:tr h="1521701"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тепло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книжка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6000" b="1" dirty="0" smtClean="0">
                          <a:solidFill>
                            <a:srgbClr val="002060"/>
                          </a:solidFill>
                        </a:rPr>
                        <a:t>їжа</a:t>
                      </a:r>
                      <a:endParaRPr lang="ru-RU" sz="6000" b="1" dirty="0">
                        <a:solidFill>
                          <a:srgbClr val="002060"/>
                        </a:solidFill>
                      </a:endParaRPr>
                    </a:p>
                  </a:txBody>
                  <a:tcPr anchor="ctr">
                    <a:solidFill>
                      <a:srgbClr val="92D050"/>
                    </a:solidFill>
                  </a:tcPr>
                </a:tc>
              </a:tr>
            </a:tbl>
          </a:graphicData>
        </a:graphic>
      </p:graphicFrame>
      <p:pic>
        <p:nvPicPr>
          <p:cNvPr id="6147" name="Picture 3" descr="C:\Documents and Settings\Lidija\Рабочий стол\верх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5083BC"/>
              </a:clrFrom>
              <a:clrTo>
                <a:srgbClr val="5083B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552" y="-1899592"/>
            <a:ext cx="8496944" cy="4661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ятиугольник 20"/>
          <p:cNvSpPr/>
          <p:nvPr/>
        </p:nvSpPr>
        <p:spPr>
          <a:xfrm>
            <a:off x="3347864" y="6381328"/>
            <a:ext cx="2016224" cy="360040"/>
          </a:xfrm>
          <a:prstGeom prst="homePlat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Перевір себе!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8100392" y="6381328"/>
            <a:ext cx="720080" cy="360040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50257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007 0.00671 L -0.99861 0.5069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61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9427" y="250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Як людина пізнає світ?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556133158"/>
              </p:ext>
            </p:extLst>
          </p:nvPr>
        </p:nvGraphicFramePr>
        <p:xfrm>
          <a:off x="611559" y="1600200"/>
          <a:ext cx="7992888" cy="43490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96"/>
                <a:gridCol w="2664296"/>
                <a:gridCol w="2664296"/>
              </a:tblGrid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зір</a:t>
                      </a:r>
                      <a:endParaRPr lang="ru-RU" sz="7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слух</a:t>
                      </a:r>
                      <a:endParaRPr lang="ru-RU" sz="7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нюх</a:t>
                      </a:r>
                      <a:endParaRPr lang="ru-RU" sz="7200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uk-UA" sz="7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рука</a:t>
                      </a:r>
                      <a:endParaRPr lang="ru-RU" sz="7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дотик</a:t>
                      </a:r>
                      <a:endParaRPr lang="ru-RU" sz="7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нога</a:t>
                      </a:r>
                      <a:endParaRPr lang="ru-RU" sz="7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  <a:tr h="1449693">
                <a:tc>
                  <a:txBody>
                    <a:bodyPr/>
                    <a:lstStyle/>
                    <a:p>
                      <a:pPr algn="ctr"/>
                      <a:r>
                        <a:rPr lang="uk-UA" sz="7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небо</a:t>
                      </a:r>
                      <a:endParaRPr lang="ru-RU" sz="7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смак</a:t>
                      </a:r>
                      <a:endParaRPr lang="ru-RU" sz="7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7200" b="1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</a:rPr>
                        <a:t>звук</a:t>
                      </a:r>
                      <a:endParaRPr lang="ru-RU" sz="7200" b="1" dirty="0">
                        <a:solidFill>
                          <a:schemeClr val="accent4">
                            <a:lumMod val="75000"/>
                          </a:schemeClr>
                        </a:solidFill>
                      </a:endParaRPr>
                    </a:p>
                  </a:txBody>
                  <a:tcPr anchor="ctr">
                    <a:blipFill>
                      <a:blip r:embed="rId2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pic>
        <p:nvPicPr>
          <p:cNvPr id="7170" name="Picture 2" descr="C:\Documents and Settings\Lidija\Рабочий стол\верххх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4E82BE"/>
              </a:clrFrom>
              <a:clrTo>
                <a:srgbClr val="4E82B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-4563888"/>
            <a:ext cx="7992888" cy="4370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275856" y="6165304"/>
            <a:ext cx="2664296" cy="504056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4">
                    <a:lumMod val="75000"/>
                  </a:schemeClr>
                </a:solidFill>
              </a:rPr>
              <a:t>Перевір себе!</a:t>
            </a:r>
            <a:endParaRPr lang="ru-RU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3" name="Управляющая кнопка: далее 2">
            <a:hlinkClick r:id="" action="ppaction://hlinkshowjump?jump=nextslide" highlightClick="1"/>
          </p:cNvPr>
          <p:cNvSpPr/>
          <p:nvPr/>
        </p:nvSpPr>
        <p:spPr>
          <a:xfrm>
            <a:off x="7956376" y="6165304"/>
            <a:ext cx="720080" cy="504056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1889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2.96296E-6 L -0.68906 0.8923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462" y="446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03648" y="341175"/>
            <a:ext cx="6264696" cy="1143000"/>
          </a:xfrm>
        </p:spPr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Що допомагає людині вивчати природу?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68735020"/>
              </p:ext>
            </p:extLst>
          </p:nvPr>
        </p:nvGraphicFramePr>
        <p:xfrm>
          <a:off x="899591" y="1916832"/>
          <a:ext cx="7108305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69435"/>
                <a:gridCol w="2369435"/>
                <a:gridCol w="2369435"/>
              </a:tblGrid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rgbClr val="FF0000"/>
                          </a:solidFill>
                        </a:rPr>
                        <a:t>Співає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rgbClr val="FF0000"/>
                          </a:solidFill>
                        </a:rPr>
                        <a:t>Мікроскоп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dirty="0" smtClean="0">
                          <a:solidFill>
                            <a:srgbClr val="FF0000"/>
                          </a:solidFill>
                        </a:rPr>
                        <a:t>Слухає</a:t>
                      </a:r>
                      <a:endParaRPr lang="ru-RU" sz="3600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Бігає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err="1" smtClean="0">
                          <a:solidFill>
                            <a:srgbClr val="FF0000"/>
                          </a:solidFill>
                        </a:rPr>
                        <a:t>Термо-</a:t>
                      </a:r>
                      <a:endParaRPr lang="uk-UA" sz="3600" b="1" dirty="0" smtClean="0">
                        <a:solidFill>
                          <a:srgbClr val="FF0000"/>
                        </a:solidFill>
                      </a:endParaRPr>
                    </a:p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метр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Практичні</a:t>
                      </a:r>
                    </a:p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роботи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Досліди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Копає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3600" b="1" dirty="0" smtClean="0">
                          <a:solidFill>
                            <a:srgbClr val="FF0000"/>
                          </a:solidFill>
                        </a:rPr>
                        <a:t>Телескоп</a:t>
                      </a:r>
                      <a:endParaRPr lang="ru-RU" sz="36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>
                    <a:gradFill>
                      <a:gsLst>
                        <a:gs pos="0">
                          <a:srgbClr val="FFEFD1"/>
                        </a:gs>
                        <a:gs pos="64999">
                          <a:srgbClr val="F0EBD5"/>
                        </a:gs>
                        <a:gs pos="100000">
                          <a:srgbClr val="D1C39F"/>
                        </a:gs>
                      </a:gsLst>
                      <a:lin ang="5400000" scaled="0"/>
                    </a:gradFill>
                  </a:tcPr>
                </a:tc>
              </a:tr>
            </a:tbl>
          </a:graphicData>
        </a:graphic>
      </p:graphicFrame>
      <p:sp>
        <p:nvSpPr>
          <p:cNvPr id="12" name="Скругленный прямоугольник 11"/>
          <p:cNvSpPr/>
          <p:nvPr/>
        </p:nvSpPr>
        <p:spPr>
          <a:xfrm>
            <a:off x="3347864" y="6309320"/>
            <a:ext cx="2232248" cy="43204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spc="50" dirty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Перевір себе</a:t>
            </a:r>
            <a:r>
              <a:rPr lang="uk-UA" b="1" spc="50" dirty="0" smtClean="0">
                <a:ln w="11430"/>
                <a:solidFill>
                  <a:srgbClr val="FFFF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!</a:t>
            </a:r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1026" name="Picture 2" descr="C:\Documents and Settings\Lidija\Рабочий стол\фон 22.PNG"/>
          <p:cNvPicPr>
            <a:picLocks noChangeAspect="1" noChangeArrowheads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5"/>
          <a:stretch/>
        </p:blipFill>
        <p:spPr bwMode="auto">
          <a:xfrm>
            <a:off x="9136021" y="-4275856"/>
            <a:ext cx="7110536" cy="4199791"/>
          </a:xfrm>
          <a:prstGeom prst="rect">
            <a:avLst/>
          </a:prstGeom>
          <a:noFill/>
          <a:ln w="5715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Управляющая кнопка: далее 5">
            <a:hlinkClick r:id="" action="ppaction://hlinkshowjump?jump=nextslide" highlightClick="1"/>
          </p:cNvPr>
          <p:cNvSpPr/>
          <p:nvPr/>
        </p:nvSpPr>
        <p:spPr>
          <a:xfrm>
            <a:off x="8388424" y="6309320"/>
            <a:ext cx="576064" cy="432048"/>
          </a:xfrm>
          <a:prstGeom prst="actionButtonForwardNex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20714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1025 0.26065 L -0.90365 0.9011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670" y="3201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uk-UA" b="1" spc="50" dirty="0" smtClean="0">
                <a:ln w="11430"/>
                <a:solidFill>
                  <a:srgbClr val="00206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Вибери об'єкти, створені людиною:</a:t>
            </a:r>
            <a:endParaRPr lang="ru-RU" b="1" spc="50" dirty="0">
              <a:ln w="11430"/>
              <a:solidFill>
                <a:srgbClr val="00206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graphicFrame>
        <p:nvGraphicFramePr>
          <p:cNvPr id="6" name="Объект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265995"/>
              </p:ext>
            </p:extLst>
          </p:nvPr>
        </p:nvGraphicFramePr>
        <p:xfrm>
          <a:off x="539552" y="1772816"/>
          <a:ext cx="8229600" cy="41764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chemeClr val="tx1"/>
                          </a:solidFill>
                        </a:rPr>
                        <a:t>вікно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chemeClr val="tx1"/>
                          </a:solidFill>
                        </a:rPr>
                        <a:t>книжка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dirty="0" smtClean="0">
                          <a:solidFill>
                            <a:schemeClr val="tx1"/>
                          </a:solidFill>
                        </a:rPr>
                        <a:t>папір</a:t>
                      </a:r>
                      <a:endParaRPr lang="ru-RU" sz="480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зошит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пісок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стіл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  <a:tr h="1392155"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гора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одежа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4800" b="1" dirty="0" smtClean="0">
                          <a:solidFill>
                            <a:schemeClr val="tx1"/>
                          </a:solidFill>
                        </a:rPr>
                        <a:t>місяць</a:t>
                      </a:r>
                      <a:endParaRPr lang="ru-RU" sz="4800" b="1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3635896" y="6237312"/>
            <a:ext cx="2160240" cy="43204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1"/>
                </a:solidFill>
              </a:rPr>
              <a:t>Підказка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460432" y="6237312"/>
            <a:ext cx="504056" cy="432048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6300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http://lisyonok.ucoz.ru/_ld/0/3186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149080"/>
            <a:ext cx="66675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584" y="188640"/>
            <a:ext cx="6347048" cy="1143000"/>
          </a:xfrm>
        </p:spPr>
        <p:txBody>
          <a:bodyPr/>
          <a:lstStyle/>
          <a:p>
            <a:r>
              <a:rPr lang="uk-UA" b="1" i="1" dirty="0" err="1" smtClean="0">
                <a:solidFill>
                  <a:srgbClr val="002060"/>
                </a:solidFill>
              </a:rPr>
              <a:t>Інтернет-ресурси</a:t>
            </a:r>
            <a:endParaRPr lang="ru-RU" b="1" i="1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>
                <a:hlinkClick r:id="rId3"/>
              </a:rPr>
              <a:t>http://</a:t>
            </a:r>
            <a:r>
              <a:rPr lang="en-US" sz="2800" dirty="0" smtClean="0">
                <a:hlinkClick r:id="rId3"/>
              </a:rPr>
              <a:t>s1.pic4you.ru/allimage/y2012/06-16/12216/2142465-thumb.jpeg</a:t>
            </a:r>
            <a:r>
              <a:rPr lang="uk-UA" sz="2800" dirty="0" smtClean="0"/>
              <a:t>  фон</a:t>
            </a:r>
          </a:p>
          <a:p>
            <a:r>
              <a:rPr lang="en-US" sz="2800" dirty="0">
                <a:hlinkClick r:id="rId4"/>
              </a:rPr>
              <a:t>http://lisyonok.ucoz.ru/_</a:t>
            </a:r>
            <a:r>
              <a:rPr lang="en-US" sz="2800" dirty="0" smtClean="0">
                <a:hlinkClick r:id="rId4"/>
              </a:rPr>
              <a:t>ld/0/32558.png</a:t>
            </a:r>
            <a:r>
              <a:rPr lang="uk-UA" sz="2800" dirty="0" smtClean="0"/>
              <a:t> сонце</a:t>
            </a:r>
          </a:p>
          <a:p>
            <a:r>
              <a:rPr lang="en-US" sz="2800" dirty="0">
                <a:hlinkClick r:id="rId5"/>
              </a:rPr>
              <a:t>http://</a:t>
            </a:r>
            <a:r>
              <a:rPr lang="en-US" sz="2800" dirty="0" smtClean="0">
                <a:hlinkClick r:id="rId5"/>
              </a:rPr>
              <a:t>lisyonok.ucoz.ru/kartinki/lis2.png</a:t>
            </a:r>
            <a:r>
              <a:rPr lang="uk-UA" sz="2800" dirty="0" smtClean="0"/>
              <a:t> лисиця</a:t>
            </a:r>
          </a:p>
          <a:p>
            <a:r>
              <a:rPr lang="en-US" sz="2800" dirty="0">
                <a:hlinkClick r:id="rId6"/>
              </a:rPr>
              <a:t>http://lisyonok.ucoz.ru/_</a:t>
            </a:r>
            <a:r>
              <a:rPr lang="en-US" sz="2800" dirty="0" smtClean="0">
                <a:hlinkClick r:id="rId6"/>
              </a:rPr>
              <a:t>ld/0/31864.png</a:t>
            </a:r>
            <a:r>
              <a:rPr lang="uk-UA" sz="2800" dirty="0" smtClean="0"/>
              <a:t> трава</a:t>
            </a:r>
          </a:p>
          <a:p>
            <a:r>
              <a:rPr lang="en-US" sz="2800" dirty="0">
                <a:hlinkClick r:id="rId7"/>
              </a:rPr>
              <a:t>http://lisyonok.ucoz.ru/_</a:t>
            </a:r>
            <a:r>
              <a:rPr lang="en-US" sz="2800" dirty="0" smtClean="0">
                <a:hlinkClick r:id="rId7"/>
              </a:rPr>
              <a:t>ld/0/24569.png</a:t>
            </a:r>
            <a:r>
              <a:rPr lang="uk-UA" sz="2800" dirty="0" smtClean="0"/>
              <a:t> </a:t>
            </a:r>
            <a:r>
              <a:rPr lang="uk-UA" sz="2800" dirty="0" err="1" smtClean="0"/>
              <a:t>девочка</a:t>
            </a:r>
            <a:endParaRPr lang="uk-UA" sz="2800" dirty="0" smtClean="0"/>
          </a:p>
          <a:p>
            <a:r>
              <a:rPr lang="en-US" sz="2800" dirty="0">
                <a:hlinkClick r:id="rId8"/>
              </a:rPr>
              <a:t>http://</a:t>
            </a:r>
            <a:r>
              <a:rPr lang="en-US" sz="2800" dirty="0" smtClean="0">
                <a:hlinkClick r:id="rId8"/>
              </a:rPr>
              <a:t>s1.pic4you.ru/allimage/y2012/09-15/12216/2442021.jpeg</a:t>
            </a:r>
            <a:r>
              <a:rPr lang="uk-UA" sz="2800" dirty="0" smtClean="0"/>
              <a:t>  фон 2</a:t>
            </a:r>
          </a:p>
          <a:p>
            <a:endParaRPr lang="ru-RU" sz="2800" dirty="0"/>
          </a:p>
        </p:txBody>
      </p:sp>
      <p:sp>
        <p:nvSpPr>
          <p:cNvPr id="4" name="Управляющая кнопка: домой 3">
            <a:hlinkClick r:id="" action="ppaction://hlinkshowjump?jump=firstslide" highlightClick="1"/>
          </p:cNvPr>
          <p:cNvSpPr/>
          <p:nvPr/>
        </p:nvSpPr>
        <p:spPr>
          <a:xfrm>
            <a:off x="8316416" y="6021288"/>
            <a:ext cx="576064" cy="576064"/>
          </a:xfrm>
          <a:prstGeom prst="actionButtonHome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22621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186</TotalTime>
  <Words>117</Words>
  <Application>Microsoft Office PowerPoint</Application>
  <PresentationFormat>Экран (4:3)</PresentationFormat>
  <Paragraphs>64</Paragraphs>
  <Slides>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Презентация PowerPoint</vt:lpstr>
      <vt:lpstr>Що належить  до неживої природи?</vt:lpstr>
      <vt:lpstr>Які умови необхідні для життя?</vt:lpstr>
      <vt:lpstr>Як людина пізнає світ?</vt:lpstr>
      <vt:lpstr>Що допомагає людині вивчати природу?</vt:lpstr>
      <vt:lpstr>Вибери об'єкти, створені людиною:</vt:lpstr>
      <vt:lpstr>Інтернет-ресурси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Вибери тільки овочі</dc:title>
  <cp:lastModifiedBy>Lidija</cp:lastModifiedBy>
  <cp:revision>20</cp:revision>
  <dcterms:modified xsi:type="dcterms:W3CDTF">2013-10-04T15:26:36Z</dcterms:modified>
</cp:coreProperties>
</file>