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CC"/>
    <a:srgbClr val="107A22"/>
    <a:srgbClr val="4F6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32" autoAdjust="0"/>
  </p:normalViewPr>
  <p:slideViewPr>
    <p:cSldViewPr>
      <p:cViewPr>
        <p:scale>
          <a:sx n="90" d="100"/>
          <a:sy n="90" d="100"/>
        </p:scale>
        <p:origin x="-60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34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55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718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0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802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57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9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50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18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5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us.123rf.com/400wm/400/400/alexokokok/alexokokok1205/alexokokok120500003/13518322-n-n------------nfn---n-n---n--n-------n-----n---------n-nfnzn---n-----n--n--n------n--n----n---n.jpg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cdn.garcya.us/wp-content/uploads/2011/05/garcya_us_wall_mix1013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885" y="1154187"/>
            <a:ext cx="6546985" cy="193899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6000" b="1" dirty="0" smtClean="0">
                <a:ln w="11430">
                  <a:solidFill>
                    <a:srgbClr val="0070C0"/>
                  </a:solidFill>
                </a:ln>
                <a:solidFill>
                  <a:srgbClr val="0044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csiomaC" pitchFamily="2" charset="0"/>
              </a:rPr>
              <a:t>«Допоможи</a:t>
            </a:r>
          </a:p>
          <a:p>
            <a:pPr algn="ctr"/>
            <a:r>
              <a:rPr lang="uk-UA" sz="6000" b="1" dirty="0" smtClean="0">
                <a:ln w="11430">
                  <a:solidFill>
                    <a:srgbClr val="0070C0"/>
                  </a:solidFill>
                </a:ln>
                <a:solidFill>
                  <a:srgbClr val="0044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csiomaC" pitchFamily="2" charset="0"/>
              </a:rPr>
              <a:t>     смайликам»</a:t>
            </a:r>
            <a:endParaRPr lang="ru-RU" sz="6000" b="1" dirty="0">
              <a:ln w="11430">
                <a:solidFill>
                  <a:srgbClr val="0070C0"/>
                </a:solidFill>
              </a:ln>
              <a:solidFill>
                <a:srgbClr val="0044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csiomaC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985" y="5445224"/>
            <a:ext cx="5691173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csiomaC" pitchFamily="2" charset="0"/>
              </a:rPr>
              <a:t>Автор:</a:t>
            </a:r>
          </a:p>
          <a:p>
            <a:r>
              <a:rPr lang="uk-UA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csiomaC" pitchFamily="2" charset="0"/>
              </a:rPr>
              <a:t>Рудакова Л.В., </a:t>
            </a:r>
          </a:p>
          <a:p>
            <a:r>
              <a:rPr lang="uk-UA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csiomaC" pitchFamily="2" charset="0"/>
              </a:rPr>
              <a:t>учитель Новотроїцької ЗШ І- ІІІ ст. № 4</a:t>
            </a:r>
          </a:p>
          <a:p>
            <a:r>
              <a:rPr lang="uk-UA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csiomaC" pitchFamily="2" charset="0"/>
              </a:rPr>
              <a:t>Донецької області</a:t>
            </a:r>
            <a:endParaRPr lang="ru-RU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csiomaC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2724" y="3284984"/>
            <a:ext cx="2643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AcsiomaC" pitchFamily="2" charset="0"/>
              </a:rPr>
              <a:t>Тренажер з читання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latin typeface="AcsiomaC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4107" y="3695389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AcsiomaC" pitchFamily="2" charset="0"/>
              </a:rPr>
              <a:t>1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AcsiomaC" pitchFamily="2" charset="0"/>
              </a:rPr>
              <a:t> клас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latin typeface="AcsiomaC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lastslide" highlightClick="1"/>
          </p:cNvPr>
          <p:cNvSpPr/>
          <p:nvPr/>
        </p:nvSpPr>
        <p:spPr>
          <a:xfrm>
            <a:off x="382985" y="260648"/>
            <a:ext cx="444599" cy="504056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172400" y="6045388"/>
            <a:ext cx="576064" cy="47995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25" y="1425002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901" y="3078688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86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1403648" y="3761976"/>
            <a:ext cx="2952328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вовк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231923" y="2510609"/>
            <a:ext cx="3780420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ведмідь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390476" y="5046066"/>
            <a:ext cx="2952328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слон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4439036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Голодний,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174" y="3684585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37" y="4955628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56892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186842" y="5085184"/>
            <a:ext cx="3672408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бджілка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1151620" y="3645024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оса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210630" y="2356083"/>
            <a:ext cx="3389436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пташка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5038239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Працьовита,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764" y="5030194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192" y="2288927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40493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395536" y="2293142"/>
            <a:ext cx="2952328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лід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1151620" y="3645024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мороз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390476" y="4941168"/>
            <a:ext cx="2952328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сніг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4535216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Холодний,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2276871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37" y="484693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40493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1119323" y="3611082"/>
            <a:ext cx="2952328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вітер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251581" y="2461456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день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390476" y="4941168"/>
            <a:ext cx="2952328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зірка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3991798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Вільний,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11" y="3616951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37" y="484693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419" y="2372219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383566" y="5039941"/>
            <a:ext cx="2952328" cy="948184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осел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251581" y="2461456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собака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1090971" y="3720708"/>
            <a:ext cx="2952328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козел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3940502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Впертий,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894" y="5039941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7" y="3630270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31457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7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45" y="2871787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настраиваемая 1">
            <a:hlinkClick r:id="" action="ppaction://hlinkshowjump?jump=endshow" highlightClick="1"/>
          </p:cNvPr>
          <p:cNvSpPr/>
          <p:nvPr/>
        </p:nvSpPr>
        <p:spPr>
          <a:xfrm>
            <a:off x="7812360" y="6309320"/>
            <a:ext cx="1080120" cy="36004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вихід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12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61492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596" y="1252238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17476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544" y="1814363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8358" y="2966281"/>
            <a:ext cx="5293437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csiomaC" pitchFamily="2" charset="0"/>
              </a:rPr>
              <a:t>Молодець!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csiomaC" pitchFamily="2" charset="0"/>
            </a:endParaRPr>
          </a:p>
        </p:txBody>
      </p:sp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19832" y="48950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7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356" y="3429000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012" y="2996952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51396" y="1759793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cdn.garcya.us/wp-content/uploads/2011/05/garcya_us_wall_mix1013.jpg</a:t>
            </a:r>
            <a:r>
              <a:rPr lang="ru-RU" dirty="0" smtClean="0"/>
              <a:t>  фон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260648"/>
            <a:ext cx="295465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csiomaC" pitchFamily="2" charset="0"/>
              </a:rPr>
              <a:t>Джерела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csiomaC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6548" y="220486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8"/>
              </a:rPr>
              <a:t>http://us.123rf.com/400wm/400/400/alexokokok/alexokokok1205/alexokokok120500003/13518322-n-n------------nfn---n-n---n--n-------n-----n---------n-nfnzn---n-----n--n--n------n--n----n---</a:t>
            </a:r>
            <a:r>
              <a:rPr lang="en-US" dirty="0" smtClean="0">
                <a:hlinkClick r:id="rId8"/>
              </a:rPr>
              <a:t>n.jpg</a:t>
            </a:r>
            <a:r>
              <a:rPr lang="uk-UA" dirty="0" smtClean="0"/>
              <a:t>  </a:t>
            </a:r>
            <a:r>
              <a:rPr lang="uk-UA" dirty="0" err="1" smtClean="0"/>
              <a:t>смайлики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172400" y="6165304"/>
            <a:ext cx="457076" cy="432048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9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395536" y="2293142"/>
            <a:ext cx="2952328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хлющ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1151620" y="3645024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ковдра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390476" y="4941168"/>
            <a:ext cx="2952328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їжак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3910045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Мокрий,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2276871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37" y="484693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40493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97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1403648" y="3540270"/>
            <a:ext cx="2952328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терен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310671" y="2455344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слива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390475" y="4941168"/>
            <a:ext cx="3152761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лимон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3930884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Терпкий,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00582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37" y="484693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31457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448097" y="5013176"/>
            <a:ext cx="2952328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мама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1151620" y="3645024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сонце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323528" y="2469578"/>
            <a:ext cx="2952328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трава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4285147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Лагідний,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5013176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244684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40493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395536" y="2293142"/>
            <a:ext cx="2952328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мед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1151620" y="3645024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яблуко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390476" y="4941168"/>
            <a:ext cx="2952328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ягода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4471096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Солодкий,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2276871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37" y="484693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40493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1114770" y="3540493"/>
            <a:ext cx="2952328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їжак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210456" y="2366107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ніж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390476" y="4941168"/>
            <a:ext cx="2952328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голка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4328429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Колючий,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958" y="3653432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37" y="484693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366107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274667" y="5201684"/>
            <a:ext cx="3291717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лисиця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1151620" y="3645024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риба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264792" y="2367308"/>
            <a:ext cx="3245420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пташка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3339376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Хитра,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223" y="5174188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540" y="231457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40493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395536" y="2293142"/>
            <a:ext cx="2952328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заєць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1151620" y="3645024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кішка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390476" y="4941168"/>
            <a:ext cx="2952328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вовк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5169813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Полохливий,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2276871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37" y="484693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40493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395536" y="2293142"/>
            <a:ext cx="2952328" cy="105943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хлющ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1151620" y="3645024"/>
            <a:ext cx="3312368" cy="935952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ковдра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390476" y="4941168"/>
            <a:ext cx="2952328" cy="93355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їжак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012160" y="2204864"/>
            <a:ext cx="1728192" cy="50405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csiomaC" pitchFamily="2" charset="0"/>
              </a:rPr>
              <a:t>старт</a:t>
            </a:r>
            <a:endParaRPr lang="ru-RU" sz="3200" dirty="0">
              <a:solidFill>
                <a:srgbClr val="FF0000"/>
              </a:solidFill>
              <a:latin typeface="Acsioma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528" y="440361"/>
            <a:ext cx="3910045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AcsiomaC" pitchFamily="2" charset="0"/>
              </a:rPr>
              <a:t>Мокрий, як …</a:t>
            </a:r>
            <a:endParaRPr lang="ru-RU" sz="4000" dirty="0">
              <a:solidFill>
                <a:srgbClr val="002060"/>
              </a:solidFill>
              <a:latin typeface="AcsiomaC" pitchFamily="2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16416" y="6261119"/>
            <a:ext cx="576064" cy="408241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Documents and Settings\Lidija\Рабочий стол\радость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2276871"/>
            <a:ext cx="11715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37" y="4846935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Lidija\Рабочий стол\грусть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0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40493"/>
            <a:ext cx="10001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2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9181E-6 L -1.65156 -0.004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8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172</Words>
  <Application>Microsoft Office PowerPoint</Application>
  <PresentationFormat>Экран (4:3)</PresentationFormat>
  <Paragraphs>78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Lidija</cp:lastModifiedBy>
  <cp:revision>16</cp:revision>
  <dcterms:modified xsi:type="dcterms:W3CDTF">2013-12-21T13:16:25Z</dcterms:modified>
</cp:coreProperties>
</file>