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JiVkVl8N1NX+ISOornhTg==" hashData="m7L+FV2DC95edOYFPouAU2jpNM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5" autoAdjust="0"/>
  </p:normalViewPr>
  <p:slideViewPr>
    <p:cSldViewPr>
      <p:cViewPr>
        <p:scale>
          <a:sx n="96" d="100"/>
          <a:sy n="96" d="100"/>
        </p:scale>
        <p:origin x="-4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44E4-36B3-44D6-9EAA-195B24C15A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B29C-314B-4AD6-9459-9444002E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9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29C-314B-4AD6-9459-9444002E6B5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9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://cms.computerlessons.ru/photoalbum/big/2010/11/02/1271171129-13jj.jp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lowers.ck.ua/243-328-large/mishka-s-rozami-ja-s-toboj-817.jpg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hyperlink" Target="http://mishki.ru/modules/pss_carousel/img/g01w1255w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74143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       Разом  з </a:t>
            </a:r>
          </a:p>
          <a:p>
            <a:r>
              <a:rPr lang="uk-UA" sz="6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ведмежатами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csiomaC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93654" y="260648"/>
            <a:ext cx="308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csiomaC" pitchFamily="2" charset="0"/>
              </a:rPr>
              <a:t>Тренажер з математики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csiomaC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8202" y="69829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csiomaC" pitchFamily="2" charset="0"/>
              </a:rPr>
              <a:t>1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csiomaC" pitchFamily="2" charset="0"/>
              </a:rPr>
              <a:t> клас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csioma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85" y="5445224"/>
            <a:ext cx="56911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Автор:</a:t>
            </a:r>
          </a:p>
          <a:p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Рудакова Л.В., </a:t>
            </a:r>
          </a:p>
          <a:p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учитель Новотроїцької ЗШ І- ІІІ ст. № 4</a:t>
            </a:r>
          </a:p>
          <a:p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csiomaC" pitchFamily="2" charset="0"/>
              </a:rPr>
              <a:t>Донецької області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csiomaC" pitchFamily="2" charset="0"/>
            </a:endParaRPr>
          </a:p>
        </p:txBody>
      </p:sp>
      <p:pic>
        <p:nvPicPr>
          <p:cNvPr id="12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179512" y="114471"/>
            <a:ext cx="1944216" cy="27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hlinkshowjump?jump=lastslide" highlightClick="1"/>
          </p:cNvPr>
          <p:cNvSpPr/>
          <p:nvPr/>
        </p:nvSpPr>
        <p:spPr>
          <a:xfrm>
            <a:off x="8316416" y="260648"/>
            <a:ext cx="576064" cy="408241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5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93954" y="364502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8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4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3060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AcsiomaC" pitchFamily="2" charset="0"/>
              </a:rPr>
              <a:t>9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- 3 + 4 - 2 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29683" y="3478805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5309258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181987" y="3660985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81987" y="2061000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0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1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3387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10 - 9 + 1 - 2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652151" y="2072559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5309258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3893884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4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93954" y="364502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5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3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AcsiomaC" pitchFamily="2" charset="0"/>
              </a:rPr>
              <a:t>7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- </a:t>
            </a:r>
            <a:r>
              <a:rPr lang="uk-UA" sz="4000" dirty="0" smtClean="0">
                <a:solidFill>
                  <a:srgbClr val="FF0000"/>
                </a:solidFill>
                <a:latin typeface="AcsiomaC" pitchFamily="2" charset="0"/>
              </a:rPr>
              <a:t>?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= 2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29683" y="3478805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5309258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7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81851" y="5049200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8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16470" y="3542162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10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? – 5 = 3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602196" y="4896763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56989" y="3631242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6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93954" y="364502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8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2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10 + 0 - 2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29683" y="3478805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5309258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8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93954" y="364502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5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4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AcsiomaC" pitchFamily="2" charset="0"/>
              </a:rPr>
              <a:t>6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- 3 + 2 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29683" y="3478805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5309258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7524328" y="6237312"/>
            <a:ext cx="1224136" cy="3624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вихід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23061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cms.computerlessons.ru/photoalbum/big/2010/11/02/1271171129-13jj.jpg</a:t>
            </a:r>
            <a:r>
              <a:rPr lang="uk-UA" dirty="0" smtClean="0"/>
              <a:t>   фон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323528" y="28239"/>
            <a:ext cx="1800200" cy="25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4005064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flowers.ck.ua/243-328-large/mishka-s-rozami-ja-s-toboj-817.jpg</a:t>
            </a:r>
            <a:r>
              <a:rPr lang="uk-UA" dirty="0" smtClean="0"/>
              <a:t>  ведмедик із квітами</a:t>
            </a:r>
          </a:p>
          <a:p>
            <a:endParaRPr lang="ru-RU" dirty="0"/>
          </a:p>
        </p:txBody>
      </p:sp>
      <p:pic>
        <p:nvPicPr>
          <p:cNvPr id="3076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357753" y="4561977"/>
            <a:ext cx="1731749" cy="207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388424" y="6237312"/>
            <a:ext cx="576064" cy="43204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mishki.ru/modules/pss_carousel/img/g01w1255ws.jpg</a:t>
            </a:r>
            <a:r>
              <a:rPr lang="uk-UA" dirty="0" smtClean="0"/>
              <a:t>  ведмедик сірий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648939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siomaC" pitchFamily="2" charset="0"/>
              </a:rPr>
              <a:t>Джерела</a:t>
            </a:r>
            <a:endParaRPr lang="ru-RU" sz="36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sioma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6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93954" y="364502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9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8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375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10 - 3 +2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29683" y="3478805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5309258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16416" y="6261119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6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206395" y="5151679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8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0038" y="3600536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7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17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AcsiomaC" pitchFamily="2" charset="0"/>
              </a:rPr>
              <a:t>7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+ 3 - 2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95273" y="4968536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81678" y="3635570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61119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1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90776" y="5049200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9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165556" y="3555023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4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0 </a:t>
            </a:r>
            <a:r>
              <a:rPr lang="uk-UA" sz="4000" dirty="0">
                <a:solidFill>
                  <a:srgbClr val="002060"/>
                </a:solidFill>
                <a:latin typeface="AcsiomaC" pitchFamily="2" charset="0"/>
              </a:rPr>
              <a:t>+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9 + 0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95273" y="4972981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3685052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5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93954" y="5049200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7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183271" y="3631242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3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048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AcsiomaC" pitchFamily="2" charset="0"/>
              </a:rPr>
              <a:t>7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- 3 +1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655242" y="5099956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55242" y="3761271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13741" y="3671472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7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213741" y="211080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6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5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AcsiomaC" pitchFamily="2" charset="0"/>
              </a:rPr>
              <a:t>5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+ 4 - 3 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52388" y="2034586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5309258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06625" y="3787921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193954" y="364502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1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0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17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AcsiomaC" pitchFamily="2" charset="0"/>
              </a:rPr>
              <a:t>2</a:t>
            </a:r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 + 5 - 6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29683" y="3478805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17978" y="5309258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41217" y="3631242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6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241217" y="2072878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10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6" y="5231754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0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6 - 6 + 10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623077" y="2204864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88667" y="5231754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88667" y="3873269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206395" y="1966647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4</a:t>
            </a:r>
            <a:endParaRPr lang="ru-RU" sz="4000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220459" y="5131885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9</a:t>
            </a:r>
            <a:endParaRPr lang="ru-RU" sz="40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06395" y="3588325"/>
            <a:ext cx="1548000" cy="1368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7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12160" y="2204864"/>
            <a:ext cx="1728192" cy="5040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csiomaC" pitchFamily="2" charset="0"/>
              </a:rPr>
              <a:t>старт</a:t>
            </a:r>
            <a:endParaRPr lang="ru-RU" sz="3200" dirty="0">
              <a:solidFill>
                <a:srgbClr val="FF0000"/>
              </a:solidFill>
              <a:latin typeface="Acsioma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528" y="440361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csiomaC" pitchFamily="2" charset="0"/>
              </a:rPr>
              <a:t>2 + 7 + 0</a:t>
            </a:r>
            <a:endParaRPr lang="ru-RU" sz="4000" dirty="0">
              <a:solidFill>
                <a:srgbClr val="002060"/>
              </a:solidFill>
              <a:latin typeface="AcsiomaC" pitchFamily="2" charset="0"/>
            </a:endParaRPr>
          </a:p>
        </p:txBody>
      </p:sp>
      <p:pic>
        <p:nvPicPr>
          <p:cNvPr id="2054" name="Picture 6" descr="http://flowers.ck.ua/243-328-large/mishka-s-rozami-ja-s-toboj-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15082"/>
          <a:stretch/>
        </p:blipFill>
        <p:spPr bwMode="auto">
          <a:xfrm>
            <a:off x="595273" y="4979448"/>
            <a:ext cx="1080120" cy="1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622168" y="3732400"/>
            <a:ext cx="926235" cy="11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shki.ru/modules/pss_carousel/img/g01w1255w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8248"/>
          <a:stretch/>
        </p:blipFill>
        <p:spPr bwMode="auto">
          <a:xfrm>
            <a:off x="595273" y="2114920"/>
            <a:ext cx="948940" cy="1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408241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4000" decel="2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9181E-6 L -1.65156 -0.00415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8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174</Words>
  <Application>Microsoft Office PowerPoint</Application>
  <PresentationFormat>Экран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Lidija</cp:lastModifiedBy>
  <cp:revision>16</cp:revision>
  <dcterms:modified xsi:type="dcterms:W3CDTF">2013-12-20T21:41:38Z</dcterms:modified>
  <cp:contentStatus/>
</cp:coreProperties>
</file>