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 userDrawn="1"/>
        </p:nvSpPr>
        <p:spPr>
          <a:xfrm>
            <a:off x="251520" y="197932"/>
            <a:ext cx="8712968" cy="6480720"/>
          </a:xfrm>
          <a:prstGeom prst="roundRect">
            <a:avLst/>
          </a:prstGeom>
          <a:solidFill>
            <a:schemeClr val="bg1">
              <a:lumMod val="6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79512" y="6309320"/>
            <a:ext cx="230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http://mykids.ucoz.ru/</a:t>
            </a:r>
            <a:endParaRPr lang="uk-UA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6" name="Picture 2" descr="C:\Users\Lidia\Desktop\МК Фокина ШАБЛОНЫ\инфолрматика\монитор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9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380309" y="692696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Персональные компьютеры, системные блоки - Барахла.Нет"/>
          <p:cNvPicPr>
            <a:picLocks noChangeAspect="1" noChangeArrowheads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567249" y="5125834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Genius SP-HF500A: большие преимущества маленьких колонок hwp.ru"/>
          <p:cNvPicPr>
            <a:picLocks noChangeAspect="1" noChangeArrowheads="1"/>
          </p:cNvPicPr>
          <p:nvPr userDrawn="1"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3675" y="2144938"/>
            <a:ext cx="1434282" cy="114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Lidia\Desktop\МК Фокина ШАБЛОНЫ\инфолрматика\сканер.jp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444" y="3645024"/>
            <a:ext cx="1654043" cy="124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 userDrawn="1"/>
        </p:nvSpPr>
        <p:spPr>
          <a:xfrm>
            <a:off x="251520" y="366732"/>
            <a:ext cx="8712968" cy="4887252"/>
          </a:xfrm>
          <a:prstGeom prst="roundRect">
            <a:avLst/>
          </a:prstGeom>
          <a:solidFill>
            <a:schemeClr val="bg1">
              <a:lumMod val="65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Скругленный прямоугольник 5"/>
          <p:cNvSpPr/>
          <p:nvPr userDrawn="1"/>
        </p:nvSpPr>
        <p:spPr>
          <a:xfrm>
            <a:off x="179512" y="5373216"/>
            <a:ext cx="8784976" cy="1305436"/>
          </a:xfrm>
          <a:prstGeom prst="roundRect">
            <a:avLst/>
          </a:prstGeom>
          <a:solidFill>
            <a:schemeClr val="bg1">
              <a:lumMod val="65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79512" y="6309320"/>
            <a:ext cx="230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http://mykids.ucoz.ru/</a:t>
            </a:r>
            <a:endParaRPr lang="uk-UA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2" descr="C:\Users\Lidia\Desktop\МК Фокина ШАБЛОНЫ\инфолрматика\монитор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9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380309" y="692696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251520" y="197932"/>
            <a:ext cx="8712968" cy="6480720"/>
          </a:xfrm>
          <a:prstGeom prst="roundRect">
            <a:avLst/>
          </a:prstGeom>
          <a:solidFill>
            <a:schemeClr val="bg1">
              <a:lumMod val="65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Текс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79512" y="6309320"/>
            <a:ext cx="230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http://mykids.ucoz.ru/</a:t>
            </a:r>
            <a:endParaRPr lang="uk-UA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gi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5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 userDrawn="1"/>
        </p:nvSpPr>
        <p:spPr>
          <a:xfrm>
            <a:off x="179512" y="5373216"/>
            <a:ext cx="8784976" cy="1305436"/>
          </a:xfrm>
          <a:prstGeom prst="roundRect">
            <a:avLst/>
          </a:prstGeom>
          <a:solidFill>
            <a:schemeClr val="bg1">
              <a:lumMod val="65000"/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Скругленный прямоугольник 13"/>
          <p:cNvSpPr/>
          <p:nvPr userDrawn="1"/>
        </p:nvSpPr>
        <p:spPr>
          <a:xfrm>
            <a:off x="179512" y="260648"/>
            <a:ext cx="8784976" cy="4968552"/>
          </a:xfrm>
          <a:prstGeom prst="roundRect">
            <a:avLst/>
          </a:prstGeom>
          <a:solidFill>
            <a:schemeClr val="bg1">
              <a:lumMod val="75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79512" y="6309320"/>
            <a:ext cx="230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http://mykids.ucoz.ru/</a:t>
            </a:r>
            <a:endParaRPr lang="uk-UA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6" name="Picture 2" descr="C:\Users\Lidia\Desktop\МК Фокина ШАБЛОНЫ\инфолрматика\монитор.jpg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9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020271" y="476672"/>
            <a:ext cx="1550665" cy="155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dn4.pcadvisor.co.uk/cmsdata/reviews/115466/HP%20LP2475w%20282.jpg" TargetMode="External"/><Relationship Id="rId2" Type="http://schemas.openxmlformats.org/officeDocument/2006/relationships/hyperlink" Target="http://www.edigitech.de/shop/images/products/main/genius-2-0-lautsprecher-system-sp-hf500-a-14-watt-rms.jp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spitalulcopiilor.ro/images/glass-building_2.gif" TargetMode="External"/><Relationship Id="rId5" Type="http://schemas.openxmlformats.org/officeDocument/2006/relationships/hyperlink" Target="http://www.omc.co.il/cache/prdPics/CS-EL10630_600x400_maxPrd.jpg" TargetMode="External"/><Relationship Id="rId4" Type="http://schemas.openxmlformats.org/officeDocument/2006/relationships/hyperlink" Target="http://oceni.ua/photos/oceni/models/14/1446/144649/144649b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395536" y="1268760"/>
            <a:ext cx="7702624" cy="156966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i="1" dirty="0" smtClean="0">
                <a:solidFill>
                  <a:srgbClr val="0070C0"/>
                </a:solidFill>
                <a:latin typeface="AGCrownStyle" pitchFamily="2" charset="0"/>
                <a:cs typeface="+mn-cs"/>
              </a:rPr>
              <a:t>Название презентации</a:t>
            </a:r>
            <a:endParaRPr lang="ru-RU" sz="4800" i="1" dirty="0">
              <a:solidFill>
                <a:srgbClr val="0070C0"/>
              </a:solidFill>
              <a:latin typeface="AGCrownStyle" pitchFamily="2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body" idx="1"/>
          </p:nvPr>
        </p:nvSpPr>
        <p:spPr>
          <a:xfrm>
            <a:off x="611560" y="4365104"/>
            <a:ext cx="7772400" cy="1500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1"/>
                </a:solidFill>
                <a:latin typeface="AGCrownStyle" pitchFamily="2" charset="0"/>
              </a:rPr>
              <a:t>Автор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2"/>
                </a:solidFill>
                <a:latin typeface="AGCrownStyle" pitchFamily="2" charset="0"/>
              </a:rPr>
              <a:t>Рудакова Л.В., учитель начальных классов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2"/>
                </a:solidFill>
                <a:latin typeface="AGCrownStyle" pitchFamily="2" charset="0"/>
              </a:rPr>
              <a:t>Новотроицкой ОШ </a:t>
            </a:r>
            <a:r>
              <a:rPr lang="uk-UA" sz="1800" dirty="0" smtClean="0">
                <a:solidFill>
                  <a:schemeClr val="tx2"/>
                </a:solidFill>
                <a:latin typeface="AGCrownStyle" pitchFamily="2" charset="0"/>
              </a:rPr>
              <a:t>І-ІІІ </a:t>
            </a:r>
            <a:r>
              <a:rPr lang="uk-UA" sz="1800" dirty="0" err="1" smtClean="0">
                <a:solidFill>
                  <a:schemeClr val="tx2"/>
                </a:solidFill>
                <a:latin typeface="AGCrownStyle" pitchFamily="2" charset="0"/>
              </a:rPr>
              <a:t>ступеней</a:t>
            </a:r>
            <a:r>
              <a:rPr lang="uk-UA" sz="1800" dirty="0" smtClean="0">
                <a:solidFill>
                  <a:schemeClr val="tx2"/>
                </a:solidFill>
                <a:latin typeface="AGCrownStyle" pitchFamily="2" charset="0"/>
              </a:rPr>
              <a:t> № 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800" dirty="0" err="1" smtClean="0">
                <a:solidFill>
                  <a:schemeClr val="tx2"/>
                </a:solidFill>
                <a:latin typeface="AGCrownStyle" pitchFamily="2" charset="0"/>
              </a:rPr>
              <a:t>Волновахского</a:t>
            </a:r>
            <a:r>
              <a:rPr lang="uk-UA" sz="1800" dirty="0" smtClean="0">
                <a:solidFill>
                  <a:schemeClr val="tx2"/>
                </a:solidFill>
                <a:latin typeface="AGCrownStyle" pitchFamily="2" charset="0"/>
              </a:rPr>
              <a:t> </a:t>
            </a:r>
            <a:r>
              <a:rPr lang="uk-UA" sz="1800" dirty="0" err="1" smtClean="0">
                <a:solidFill>
                  <a:schemeClr val="tx2"/>
                </a:solidFill>
                <a:latin typeface="AGCrownStyle" pitchFamily="2" charset="0"/>
              </a:rPr>
              <a:t>района</a:t>
            </a:r>
            <a:r>
              <a:rPr lang="uk-UA" sz="1800" dirty="0" smtClean="0">
                <a:solidFill>
                  <a:schemeClr val="tx2"/>
                </a:solidFill>
                <a:latin typeface="AGCrownStyle" pitchFamily="2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800" dirty="0" err="1" smtClean="0">
                <a:solidFill>
                  <a:schemeClr val="tx2"/>
                </a:solidFill>
                <a:latin typeface="AGCrownStyle" pitchFamily="2" charset="0"/>
              </a:rPr>
              <a:t>Донецкой</a:t>
            </a:r>
            <a:r>
              <a:rPr lang="uk-UA" sz="1800" baseline="0" dirty="0" smtClean="0">
                <a:solidFill>
                  <a:schemeClr val="tx2"/>
                </a:solidFill>
                <a:latin typeface="AGCrownStyle" pitchFamily="2" charset="0"/>
              </a:rPr>
              <a:t> </a:t>
            </a:r>
            <a:r>
              <a:rPr lang="uk-UA" sz="1800" baseline="0" dirty="0" err="1" smtClean="0">
                <a:solidFill>
                  <a:schemeClr val="tx2"/>
                </a:solidFill>
                <a:latin typeface="AGCrownStyle" pitchFamily="2" charset="0"/>
              </a:rPr>
              <a:t>области</a:t>
            </a:r>
            <a:r>
              <a:rPr lang="ru-RU" sz="1800" dirty="0" smtClean="0">
                <a:solidFill>
                  <a:schemeClr val="tx2"/>
                </a:solidFill>
                <a:latin typeface="AGCrownStyle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601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755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1340768"/>
            <a:ext cx="55446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Mistral" pitchFamily="66" charset="0"/>
                <a:cs typeface="+mn-cs"/>
              </a:rPr>
              <a:t>Вы можете использовать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Mistral" pitchFamily="66" charset="0"/>
                <a:cs typeface="+mn-cs"/>
              </a:rPr>
              <a:t>данное оформление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Mistral" pitchFamily="66" charset="0"/>
                <a:cs typeface="+mn-cs"/>
              </a:rPr>
              <a:t>для создания своих презентаций,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Mistral" pitchFamily="66" charset="0"/>
                <a:cs typeface="+mn-cs"/>
              </a:rPr>
              <a:t>но в своей презентации вы должны указать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Mistral" pitchFamily="66" charset="0"/>
                <a:cs typeface="+mn-cs"/>
              </a:rPr>
              <a:t>источник шаблона: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Mistral" pitchFamily="66" charset="0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66609" y="5349895"/>
            <a:ext cx="568863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Рудакова Л.В., учитель начальных классов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Новотроицкой ОШ </a:t>
            </a:r>
            <a:r>
              <a:rPr lang="uk-UA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І-ІІІ </a:t>
            </a:r>
            <a:r>
              <a:rPr lang="uk-UA" sz="2400" i="1" dirty="0" err="1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ступеней</a:t>
            </a:r>
            <a:r>
              <a:rPr lang="uk-UA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 № 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i="1" dirty="0" err="1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Волновахского</a:t>
            </a:r>
            <a:r>
              <a:rPr lang="uk-UA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 </a:t>
            </a:r>
            <a:r>
              <a:rPr lang="uk-UA" sz="2400" i="1" dirty="0" err="1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района</a:t>
            </a:r>
            <a:r>
              <a:rPr lang="uk-UA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 </a:t>
            </a:r>
            <a:r>
              <a:rPr lang="uk-UA" sz="2400" i="1" dirty="0" err="1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Донецкой</a:t>
            </a:r>
            <a:r>
              <a:rPr lang="uk-UA" sz="2400" i="1" baseline="0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 </a:t>
            </a:r>
            <a:r>
              <a:rPr lang="uk-UA" sz="2400" i="1" baseline="0" dirty="0" err="1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области</a:t>
            </a:r>
            <a:r>
              <a:rPr lang="ru-RU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rgbClr val="002060"/>
              </a:solidFill>
              <a:latin typeface="Monotype Corsiva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32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3348" y="1916832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u="sng" dirty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http://www.edigitech.de/shop/images/products/main/genius-2-0-lautsprecher-system-sp-hf500-a-14-watt-rms.jpg</a:t>
            </a:r>
            <a:r>
              <a:rPr lang="ru-RU" sz="2000" dirty="0">
                <a:ea typeface="Calibri"/>
                <a:cs typeface="Times New Roman"/>
              </a:rPr>
              <a:t>   колонки</a:t>
            </a:r>
            <a:endParaRPr lang="uk-UA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u="sng" dirty="0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http://cdn4.pcadvisor.co.uk/cmsdata/reviews/115466/HP%20LP2475w%20282.jpg</a:t>
            </a:r>
            <a:r>
              <a:rPr lang="ru-RU" sz="2000" dirty="0">
                <a:ea typeface="Calibri"/>
                <a:cs typeface="Times New Roman"/>
              </a:rPr>
              <a:t>   монитор </a:t>
            </a:r>
            <a:endParaRPr lang="uk-UA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u="sng" dirty="0">
                <a:solidFill>
                  <a:srgbClr val="0000FF"/>
                </a:solidFill>
                <a:ea typeface="Calibri"/>
                <a:cs typeface="Times New Roman"/>
                <a:hlinkClick r:id="rId4"/>
              </a:rPr>
              <a:t>http://oceni.ua/photos/oceni/models/14/1446/144649/144649b.jpg</a:t>
            </a:r>
            <a:r>
              <a:rPr lang="ru-RU" sz="2000" dirty="0">
                <a:ea typeface="Calibri"/>
                <a:cs typeface="Times New Roman"/>
              </a:rPr>
              <a:t>  сканер</a:t>
            </a:r>
            <a:endParaRPr lang="uk-UA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a typeface="Calibri"/>
                <a:cs typeface="Times New Roman"/>
              </a:rPr>
              <a:t> </a:t>
            </a:r>
            <a:r>
              <a:rPr lang="ru-RU" sz="2000" u="sng" dirty="0">
                <a:solidFill>
                  <a:srgbClr val="0000FF"/>
                </a:solidFill>
                <a:ea typeface="Calibri"/>
                <a:cs typeface="Times New Roman"/>
                <a:hlinkClick r:id="rId5"/>
              </a:rPr>
              <a:t>http://www.omc.co.il/cache/prdPics/CS-EL10630_600x400_maxPrd.jpg</a:t>
            </a:r>
            <a:r>
              <a:rPr lang="ru-RU" sz="2000" dirty="0">
                <a:ea typeface="Calibri"/>
                <a:cs typeface="Times New Roman"/>
              </a:rPr>
              <a:t>  системный блок</a:t>
            </a:r>
            <a:endParaRPr lang="uk-UA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u="sng" dirty="0">
                <a:solidFill>
                  <a:srgbClr val="0000FF"/>
                </a:solidFill>
                <a:ea typeface="Calibri"/>
                <a:cs typeface="Times New Roman"/>
                <a:hlinkClick r:id="rId6"/>
              </a:rPr>
              <a:t> http://www.spitalulcopiilor.ro/images/glass-building_2.gif</a:t>
            </a:r>
            <a:r>
              <a:rPr lang="uk-UA" sz="2000" u="sng" dirty="0">
                <a:solidFill>
                  <a:srgbClr val="0000FF"/>
                </a:solidFill>
                <a:ea typeface="Calibri"/>
                <a:cs typeface="Times New Roman"/>
              </a:rPr>
              <a:t> </a:t>
            </a:r>
            <a:r>
              <a:rPr lang="ru-RU" sz="2000" dirty="0">
                <a:ea typeface="Calibri"/>
                <a:cs typeface="Times New Roman"/>
              </a:rPr>
              <a:t>  фон</a:t>
            </a:r>
            <a:endParaRPr lang="uk-UA" sz="2000" dirty="0">
              <a:ea typeface="Calibri"/>
              <a:cs typeface="Times New Roman"/>
            </a:endParaRPr>
          </a:p>
          <a:p>
            <a:endParaRPr lang="uk-UA" sz="2000" dirty="0"/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2843808" y="620688"/>
            <a:ext cx="3608680" cy="6463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Интернет-ресурсы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08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79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Lidia</dc:creator>
  <cp:lastModifiedBy>Lidia</cp:lastModifiedBy>
  <cp:revision>11</cp:revision>
  <dcterms:created xsi:type="dcterms:W3CDTF">2014-08-05T18:22:12Z</dcterms:created>
  <dcterms:modified xsi:type="dcterms:W3CDTF">2014-08-06T18:52:18Z</dcterms:modified>
</cp:coreProperties>
</file>