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05" y="6342781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05" y="6342781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332656"/>
            <a:ext cx="8568952" cy="6192688"/>
          </a:xfrm>
          <a:prstGeom prst="roundRect">
            <a:avLst/>
          </a:prstGeom>
          <a:noFill/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203848" y="6488668"/>
            <a:ext cx="230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http://mykids.ucoz.ru/</a:t>
            </a:r>
            <a:endParaRPr lang="uk-UA" dirty="0">
              <a:solidFill>
                <a:srgbClr val="FFC000"/>
              </a:solidFill>
            </a:endParaRPr>
          </a:p>
        </p:txBody>
      </p:sp>
      <p:pic>
        <p:nvPicPr>
          <p:cNvPr id="1029" name="Picture 5" descr="http://img10.proshkolu.ru/content/media/pic/std/4000000/3614000/3613594-9e0008a9e3c9a80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-11587"/>
            <a:ext cx="1700212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s005.radikal.ru/i209/1103/54/b366637e8ebdt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54398">
            <a:off x="7598838" y="5075938"/>
            <a:ext cx="1586880" cy="170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05" y="6342781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332656"/>
            <a:ext cx="8568952" cy="6192688"/>
          </a:xfrm>
          <a:prstGeom prst="roundRect">
            <a:avLst/>
          </a:prstGeom>
          <a:noFill/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203848" y="6488668"/>
            <a:ext cx="230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http://mykids.ucoz.ru/</a:t>
            </a:r>
            <a:endParaRPr lang="uk-U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38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21000"/>
                <a:lumMod val="85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23528" y="332656"/>
            <a:ext cx="8568952" cy="619268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1026" name="Picture 2" descr="C:\Users\Lidia\Desktop\МК Фокина ШАБЛОНЫ\рус яз\р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131"/>
          <a:stretch/>
        </p:blipFill>
        <p:spPr bwMode="auto">
          <a:xfrm>
            <a:off x="115410" y="5083501"/>
            <a:ext cx="1432254" cy="178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idia\Desktop\МК Фокина ШАБЛОНЫ\рус яз\ц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883" r="14432"/>
          <a:stretch/>
        </p:blipFill>
        <p:spPr bwMode="auto">
          <a:xfrm>
            <a:off x="7608163" y="27859"/>
            <a:ext cx="1535838" cy="195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3203848" y="6488668"/>
            <a:ext cx="230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http://mykids.ucoz.ru/</a:t>
            </a:r>
            <a:endParaRPr lang="uk-UA" dirty="0">
              <a:solidFill>
                <a:srgbClr val="FFC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inda6035.ucoz.ru/index/0-4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10.proshkolu.ru/content/media/pic/std/4000000/3452000/3451572-d37baeca3f193ab4.png" TargetMode="External"/><Relationship Id="rId2" Type="http://schemas.openxmlformats.org/officeDocument/2006/relationships/hyperlink" Target="http://s005.radikal.ru/i209/1103/54/b366637e8ebdt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img10.proshkolu.ru/content/media/pic/std/4000000/3614000/3613594-9e0008a9e3c9a80b.png" TargetMode="External"/><Relationship Id="rId4" Type="http://schemas.openxmlformats.org/officeDocument/2006/relationships/hyperlink" Target="http://img-fotki.yandex.ru/get/6211/140988261.2d/0_87163_26cb5ce_X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548680"/>
            <a:ext cx="5688632" cy="720080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Работа выполнена в рамках мастер-класса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/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«Создание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шаблонов для фона презентации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PowerPoint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»  на сайте «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Копилочка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GCrownStyle" pitchFamily="2" charset="0"/>
                <a:hlinkClick r:id="rId2"/>
              </a:rPr>
              <a:t>»</a:t>
            </a:r>
            <a:endParaRPr lang="uk-UA" sz="1600" dirty="0">
              <a:solidFill>
                <a:schemeClr val="accent1">
                  <a:lumMod val="75000"/>
                </a:schemeClr>
              </a:solidFill>
              <a:latin typeface="AGCrownStyle" pitchFamily="2" charset="0"/>
            </a:endParaRPr>
          </a:p>
        </p:txBody>
      </p:sp>
      <p:pic>
        <p:nvPicPr>
          <p:cNvPr id="3074" name="Picture 2" descr="http://linda6035.ucoz.ru/_si/0/s997080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1340768"/>
            <a:ext cx="814611" cy="121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623937" y="2820518"/>
            <a:ext cx="7702624" cy="8309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i="1" cap="none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GCrownStyle" pitchFamily="2" charset="0"/>
                <a:cs typeface="+mn-cs"/>
              </a:rPr>
              <a:t>Учим с буквами</a:t>
            </a:r>
            <a:endParaRPr lang="ru-RU" sz="4800" i="1" cap="none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GCrownStyle" pitchFamily="2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683568" y="4581128"/>
            <a:ext cx="7772400" cy="17543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chemeClr val="tx1"/>
                </a:solidFill>
                <a:latin typeface="AGCrownStyle" pitchFamily="2" charset="0"/>
              </a:rPr>
              <a:t>Автор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Рудакова Л.В., учитель начальных классов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Новотроицкой ОШ </a:t>
            </a: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І-ІІІ ступеней № 4</a:t>
            </a:r>
          </a:p>
          <a:p>
            <a:pPr>
              <a:spcBef>
                <a:spcPts val="0"/>
              </a:spcBef>
              <a:defRPr/>
            </a:pP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Волновахского района </a:t>
            </a:r>
          </a:p>
          <a:p>
            <a:pPr>
              <a:spcBef>
                <a:spcPts val="0"/>
              </a:spcBef>
              <a:defRPr/>
            </a:pP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Донецкой области</a:t>
            </a:r>
          </a:p>
          <a:p>
            <a:pPr>
              <a:spcBef>
                <a:spcPts val="0"/>
              </a:spcBef>
              <a:defRPr/>
            </a:pP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Украина</a:t>
            </a: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6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99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3823" y="620688"/>
            <a:ext cx="55446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Вы можете использовать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данное оформление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для создания своих презентаций,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но в своей презентации вы должны указать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источник шаблона: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Mistral" pitchFamily="66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6609" y="3827833"/>
            <a:ext cx="568863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Рудакова Л.В., 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Новотроицкой ОШ 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І-ІІІ ступеней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Волновахского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района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Донецкой</a:t>
            </a:r>
            <a:r>
              <a:rPr lang="uk-UA" sz="2400" i="1" baseline="0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baseline="0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области</a:t>
            </a: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002060"/>
              </a:solidFill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6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GCrownStyle" pitchFamily="2" charset="0"/>
              </a:rPr>
              <a:t>Интернет-ресурсы:</a:t>
            </a:r>
            <a:endParaRPr lang="uk-UA" sz="3200" dirty="0">
              <a:solidFill>
                <a:srgbClr val="C00000"/>
              </a:solidFill>
              <a:latin typeface="AGCrownStyle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88841"/>
            <a:ext cx="7772400" cy="3312367"/>
          </a:xfrm>
        </p:spPr>
        <p:txBody>
          <a:bodyPr>
            <a:normAutofit/>
          </a:bodyPr>
          <a:lstStyle/>
          <a:p>
            <a:r>
              <a:rPr lang="ru-RU" u="sng" dirty="0">
                <a:hlinkClick r:id="rId2"/>
              </a:rPr>
              <a:t>http://s005.radikal.ru/i209/1103/54/b366637e8ebdt.jpg</a:t>
            </a:r>
            <a:r>
              <a:rPr lang="ru-RU" dirty="0"/>
              <a:t>  </a:t>
            </a:r>
            <a:r>
              <a:rPr lang="ru-RU" dirty="0" smtClean="0"/>
              <a:t>буква э</a:t>
            </a:r>
            <a:endParaRPr lang="uk-UA" dirty="0"/>
          </a:p>
          <a:p>
            <a:r>
              <a:rPr lang="ru-RU" u="sng" dirty="0">
                <a:hlinkClick r:id="rId3"/>
              </a:rPr>
              <a:t>http://img10.proshkolu.ru/content/media/pic/std/4000000/3452000/3451572-d37baeca3f193ab4.png</a:t>
            </a:r>
            <a:r>
              <a:rPr lang="ru-RU" dirty="0"/>
              <a:t>   </a:t>
            </a:r>
            <a:r>
              <a:rPr lang="ru-RU" dirty="0" smtClean="0"/>
              <a:t>буква ц</a:t>
            </a:r>
            <a:endParaRPr lang="uk-UA" dirty="0"/>
          </a:p>
          <a:p>
            <a:r>
              <a:rPr lang="ru-RU" u="sng" dirty="0">
                <a:hlinkClick r:id="rId4"/>
              </a:rPr>
              <a:t>http://img-fotki.yandex.ru/get/6211/140988261.2d/0_87163_26cb5ce_XL</a:t>
            </a:r>
            <a:r>
              <a:rPr lang="ru-RU" dirty="0"/>
              <a:t>  </a:t>
            </a:r>
            <a:r>
              <a:rPr lang="ru-RU" dirty="0" smtClean="0"/>
              <a:t>буква р</a:t>
            </a:r>
            <a:endParaRPr lang="uk-UA" dirty="0"/>
          </a:p>
          <a:p>
            <a:r>
              <a:rPr lang="uk-UA" u="sng" dirty="0">
                <a:hlinkClick r:id="rId5"/>
              </a:rPr>
              <a:t>http://img10.proshkolu.ru/content/media/pic/std/4000000/3614000/3613594-9e0008a9e3c9a80b.png</a:t>
            </a:r>
            <a:r>
              <a:rPr lang="ru-RU" dirty="0"/>
              <a:t>   </a:t>
            </a:r>
            <a:r>
              <a:rPr lang="ru-RU" dirty="0" smtClean="0"/>
              <a:t>буква я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64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84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Работа выполнена в рамках мастер-класса  «Создание шаблонов для фона презентации PowerPoint»  на сайте «Копилочка»</vt:lpstr>
      <vt:lpstr>Презентация PowerPoint</vt:lpstr>
      <vt:lpstr>Презентация PowerPoint</vt:lpstr>
      <vt:lpstr>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Lidia</dc:creator>
  <cp:lastModifiedBy>Lidia</cp:lastModifiedBy>
  <cp:revision>13</cp:revision>
  <dcterms:created xsi:type="dcterms:W3CDTF">2014-08-05T18:22:12Z</dcterms:created>
  <dcterms:modified xsi:type="dcterms:W3CDTF">2014-08-06T15:07:07Z</dcterms:modified>
</cp:coreProperties>
</file>